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s/slide5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s/slide5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slides/slide5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50.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4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s/slide57.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Default Extension="png" ContentType="image/png"/>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Override PartName="/ppt/slideLayouts/slideLayout3.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Layouts/slideLayout1.xml" ContentType="application/vnd.openxmlformats-officedocument.presentationml.slideLayout+xml"/>
  <Default Extension="wav" ContentType="audio/wav"/>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0.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59"/>
  </p:notesMasterIdLst>
  <p:handoutMasterIdLst>
    <p:handoutMasterId r:id="rId60"/>
  </p:handoutMasterIdLst>
  <p:sldIdLst>
    <p:sldId id="318" r:id="rId2"/>
    <p:sldId id="257" r:id="rId3"/>
    <p:sldId id="258" r:id="rId4"/>
    <p:sldId id="256" r:id="rId5"/>
    <p:sldId id="259" r:id="rId6"/>
    <p:sldId id="291" r:id="rId7"/>
    <p:sldId id="260" r:id="rId8"/>
    <p:sldId id="292" r:id="rId9"/>
    <p:sldId id="261" r:id="rId10"/>
    <p:sldId id="293" r:id="rId11"/>
    <p:sldId id="262" r:id="rId12"/>
    <p:sldId id="294" r:id="rId13"/>
    <p:sldId id="263" r:id="rId14"/>
    <p:sldId id="295" r:id="rId15"/>
    <p:sldId id="264" r:id="rId16"/>
    <p:sldId id="296" r:id="rId17"/>
    <p:sldId id="265" r:id="rId18"/>
    <p:sldId id="297" r:id="rId19"/>
    <p:sldId id="266" r:id="rId20"/>
    <p:sldId id="298" r:id="rId21"/>
    <p:sldId id="267" r:id="rId22"/>
    <p:sldId id="299" r:id="rId23"/>
    <p:sldId id="268" r:id="rId24"/>
    <p:sldId id="300" r:id="rId25"/>
    <p:sldId id="269" r:id="rId26"/>
    <p:sldId id="301" r:id="rId27"/>
    <p:sldId id="270" r:id="rId28"/>
    <p:sldId id="302" r:id="rId29"/>
    <p:sldId id="271" r:id="rId30"/>
    <p:sldId id="303" r:id="rId31"/>
    <p:sldId id="272" r:id="rId32"/>
    <p:sldId id="304" r:id="rId33"/>
    <p:sldId id="273" r:id="rId34"/>
    <p:sldId id="305" r:id="rId35"/>
    <p:sldId id="274" r:id="rId36"/>
    <p:sldId id="306" r:id="rId37"/>
    <p:sldId id="275" r:id="rId38"/>
    <p:sldId id="307" r:id="rId39"/>
    <p:sldId id="276" r:id="rId40"/>
    <p:sldId id="308" r:id="rId41"/>
    <p:sldId id="277" r:id="rId42"/>
    <p:sldId id="309" r:id="rId43"/>
    <p:sldId id="278" r:id="rId44"/>
    <p:sldId id="310" r:id="rId45"/>
    <p:sldId id="279" r:id="rId46"/>
    <p:sldId id="311" r:id="rId47"/>
    <p:sldId id="280" r:id="rId48"/>
    <p:sldId id="312" r:id="rId49"/>
    <p:sldId id="281" r:id="rId50"/>
    <p:sldId id="313" r:id="rId51"/>
    <p:sldId id="282" r:id="rId52"/>
    <p:sldId id="314" r:id="rId53"/>
    <p:sldId id="283" r:id="rId54"/>
    <p:sldId id="315" r:id="rId55"/>
    <p:sldId id="289" r:id="rId56"/>
    <p:sldId id="290" r:id="rId57"/>
    <p:sldId id="316" r:id="rId58"/>
  </p:sldIdLst>
  <p:sldSz cx="9144000" cy="6858000" type="screen4x3"/>
  <p:notesSz cx="6858000" cy="9199563"/>
  <p:defaultTextStyle>
    <a:defPPr>
      <a:defRPr lang="en-US"/>
    </a:defPPr>
    <a:lvl1pPr algn="l" rtl="0" fontAlgn="base">
      <a:spcBef>
        <a:spcPct val="0"/>
      </a:spcBef>
      <a:spcAft>
        <a:spcPct val="0"/>
      </a:spcAft>
      <a:defRPr sz="2400" b="1" kern="1200">
        <a:solidFill>
          <a:srgbClr val="FF9933"/>
        </a:solidFill>
        <a:latin typeface="Times New Roman" pitchFamily="18" charset="0"/>
        <a:ea typeface="+mn-ea"/>
        <a:cs typeface="+mn-cs"/>
      </a:defRPr>
    </a:lvl1pPr>
    <a:lvl2pPr marL="457200" algn="l" rtl="0" fontAlgn="base">
      <a:spcBef>
        <a:spcPct val="0"/>
      </a:spcBef>
      <a:spcAft>
        <a:spcPct val="0"/>
      </a:spcAft>
      <a:defRPr sz="2400" b="1" kern="1200">
        <a:solidFill>
          <a:srgbClr val="FF9933"/>
        </a:solidFill>
        <a:latin typeface="Times New Roman" pitchFamily="18" charset="0"/>
        <a:ea typeface="+mn-ea"/>
        <a:cs typeface="+mn-cs"/>
      </a:defRPr>
    </a:lvl2pPr>
    <a:lvl3pPr marL="914400" algn="l" rtl="0" fontAlgn="base">
      <a:spcBef>
        <a:spcPct val="0"/>
      </a:spcBef>
      <a:spcAft>
        <a:spcPct val="0"/>
      </a:spcAft>
      <a:defRPr sz="2400" b="1" kern="1200">
        <a:solidFill>
          <a:srgbClr val="FF9933"/>
        </a:solidFill>
        <a:latin typeface="Times New Roman" pitchFamily="18" charset="0"/>
        <a:ea typeface="+mn-ea"/>
        <a:cs typeface="+mn-cs"/>
      </a:defRPr>
    </a:lvl3pPr>
    <a:lvl4pPr marL="1371600" algn="l" rtl="0" fontAlgn="base">
      <a:spcBef>
        <a:spcPct val="0"/>
      </a:spcBef>
      <a:spcAft>
        <a:spcPct val="0"/>
      </a:spcAft>
      <a:defRPr sz="2400" b="1" kern="1200">
        <a:solidFill>
          <a:srgbClr val="FF9933"/>
        </a:solidFill>
        <a:latin typeface="Times New Roman" pitchFamily="18" charset="0"/>
        <a:ea typeface="+mn-ea"/>
        <a:cs typeface="+mn-cs"/>
      </a:defRPr>
    </a:lvl4pPr>
    <a:lvl5pPr marL="1828800" algn="l" rtl="0" fontAlgn="base">
      <a:spcBef>
        <a:spcPct val="0"/>
      </a:spcBef>
      <a:spcAft>
        <a:spcPct val="0"/>
      </a:spcAft>
      <a:defRPr sz="2400" b="1" kern="1200">
        <a:solidFill>
          <a:srgbClr val="FF9933"/>
        </a:solidFill>
        <a:latin typeface="Times New Roman" pitchFamily="18" charset="0"/>
        <a:ea typeface="+mn-ea"/>
        <a:cs typeface="+mn-cs"/>
      </a:defRPr>
    </a:lvl5pPr>
    <a:lvl6pPr marL="2286000" algn="l" defTabSz="914400" rtl="0" eaLnBrk="1" latinLnBrk="0" hangingPunct="1">
      <a:defRPr sz="2400" b="1" kern="1200">
        <a:solidFill>
          <a:srgbClr val="FF9933"/>
        </a:solidFill>
        <a:latin typeface="Times New Roman" pitchFamily="18" charset="0"/>
        <a:ea typeface="+mn-ea"/>
        <a:cs typeface="+mn-cs"/>
      </a:defRPr>
    </a:lvl6pPr>
    <a:lvl7pPr marL="2743200" algn="l" defTabSz="914400" rtl="0" eaLnBrk="1" latinLnBrk="0" hangingPunct="1">
      <a:defRPr sz="2400" b="1" kern="1200">
        <a:solidFill>
          <a:srgbClr val="FF9933"/>
        </a:solidFill>
        <a:latin typeface="Times New Roman" pitchFamily="18" charset="0"/>
        <a:ea typeface="+mn-ea"/>
        <a:cs typeface="+mn-cs"/>
      </a:defRPr>
    </a:lvl7pPr>
    <a:lvl8pPr marL="3200400" algn="l" defTabSz="914400" rtl="0" eaLnBrk="1" latinLnBrk="0" hangingPunct="1">
      <a:defRPr sz="2400" b="1" kern="1200">
        <a:solidFill>
          <a:srgbClr val="FF9933"/>
        </a:solidFill>
        <a:latin typeface="Times New Roman" pitchFamily="18" charset="0"/>
        <a:ea typeface="+mn-ea"/>
        <a:cs typeface="+mn-cs"/>
      </a:defRPr>
    </a:lvl8pPr>
    <a:lvl9pPr marL="3657600" algn="l" defTabSz="914400" rtl="0" eaLnBrk="1" latinLnBrk="0" hangingPunct="1">
      <a:defRPr sz="2400" b="1" kern="1200">
        <a:solidFill>
          <a:srgbClr val="FF9933"/>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clrMru>
    <a:srgbClr val="FFFF00"/>
    <a:srgbClr val="FF9933"/>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9710" autoAdjust="0"/>
    <p:restoredTop sz="90929"/>
  </p:normalViewPr>
  <p:slideViewPr>
    <p:cSldViewPr>
      <p:cViewPr varScale="1">
        <p:scale>
          <a:sx n="70" d="100"/>
          <a:sy n="70" d="100"/>
        </p:scale>
        <p:origin x="-702" y="-10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37" d="100"/>
          <a:sy n="37" d="100"/>
        </p:scale>
        <p:origin x="-1458" y="-84"/>
      </p:cViewPr>
      <p:guideLst>
        <p:guide orient="horz" pos="2897"/>
        <p:guide pos="2160"/>
      </p:guideLst>
    </p:cSldViewPr>
  </p:notesViewPr>
  <p:gridSpacing cx="78028800" cy="780288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tableStyles" Target="tableStyle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8610" name="Rectangle 2"/>
          <p:cNvSpPr>
            <a:spLocks noGrp="1" noChangeArrowheads="1"/>
          </p:cNvSpPr>
          <p:nvPr>
            <p:ph type="hdr" sz="quarter"/>
          </p:nvPr>
        </p:nvSpPr>
        <p:spPr bwMode="auto">
          <a:xfrm>
            <a:off x="0" y="0"/>
            <a:ext cx="2971800" cy="4603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eaLnBrk="0" hangingPunct="0">
              <a:defRPr sz="1200"/>
            </a:lvl1pPr>
          </a:lstStyle>
          <a:p>
            <a:pPr>
              <a:defRPr/>
            </a:pPr>
            <a:endParaRPr lang="en-US"/>
          </a:p>
        </p:txBody>
      </p:sp>
      <p:sp>
        <p:nvSpPr>
          <p:cNvPr id="68611" name="Rectangle 3"/>
          <p:cNvSpPr>
            <a:spLocks noGrp="1" noChangeArrowheads="1"/>
          </p:cNvSpPr>
          <p:nvPr>
            <p:ph type="dt" sz="quarter" idx="1"/>
          </p:nvPr>
        </p:nvSpPr>
        <p:spPr bwMode="auto">
          <a:xfrm>
            <a:off x="3886200" y="0"/>
            <a:ext cx="2971800" cy="4603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0" hangingPunct="0">
              <a:defRPr sz="1200"/>
            </a:lvl1pPr>
          </a:lstStyle>
          <a:p>
            <a:pPr>
              <a:defRPr/>
            </a:pPr>
            <a:endParaRPr lang="en-US"/>
          </a:p>
        </p:txBody>
      </p:sp>
      <p:sp>
        <p:nvSpPr>
          <p:cNvPr id="68612" name="Rectangle 4"/>
          <p:cNvSpPr>
            <a:spLocks noGrp="1" noChangeArrowheads="1"/>
          </p:cNvSpPr>
          <p:nvPr>
            <p:ph type="ftr" sz="quarter" idx="2"/>
          </p:nvPr>
        </p:nvSpPr>
        <p:spPr bwMode="auto">
          <a:xfrm>
            <a:off x="0" y="8739188"/>
            <a:ext cx="2971800" cy="46037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eaLnBrk="0" hangingPunct="0">
              <a:defRPr sz="1200"/>
            </a:lvl1pPr>
          </a:lstStyle>
          <a:p>
            <a:pPr>
              <a:defRPr/>
            </a:pPr>
            <a:endParaRPr lang="en-US"/>
          </a:p>
        </p:txBody>
      </p:sp>
      <p:sp>
        <p:nvSpPr>
          <p:cNvPr id="68613" name="Rectangle 5"/>
          <p:cNvSpPr>
            <a:spLocks noGrp="1" noChangeArrowheads="1"/>
          </p:cNvSpPr>
          <p:nvPr>
            <p:ph type="sldNum" sz="quarter" idx="3"/>
          </p:nvPr>
        </p:nvSpPr>
        <p:spPr bwMode="auto">
          <a:xfrm>
            <a:off x="3886200" y="8739188"/>
            <a:ext cx="2971800" cy="46037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0" hangingPunct="0">
              <a:defRPr sz="1200"/>
            </a:lvl1pPr>
          </a:lstStyle>
          <a:p>
            <a:pPr>
              <a:defRPr/>
            </a:pPr>
            <a:fld id="{C976D696-645E-4AD3-9D43-FB77504E9F07}" type="slidenum">
              <a:rPr lang="en-US"/>
              <a:pPr>
                <a:defRPr/>
              </a:pPr>
              <a:t>‹#›</a:t>
            </a:fld>
            <a:endParaRPr lang="en-US"/>
          </a:p>
        </p:txBody>
      </p:sp>
    </p:spTree>
  </p:cSld>
  <p:clrMap bg1="lt1" tx1="dk1" bg2="lt2" tx2="dk2" accent1="accent1" accent2="accent2" accent3="accent3" accent4="accent4" accent5="accent5" accent6="accent6" hlink="hlink" folHlink="folHlink"/>
</p:handoutMaster>
</file>

<file path=ppt/media/audio1.wav>
</file>

<file path=ppt/media/audio2.wav>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6" name="Rectangle 2"/>
          <p:cNvSpPr>
            <a:spLocks noGrp="1" noChangeArrowheads="1"/>
          </p:cNvSpPr>
          <p:nvPr>
            <p:ph type="hdr" sz="quarter"/>
          </p:nvPr>
        </p:nvSpPr>
        <p:spPr bwMode="auto">
          <a:xfrm>
            <a:off x="0" y="0"/>
            <a:ext cx="2971800" cy="4603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eaLnBrk="0" hangingPunct="0">
              <a:defRPr sz="1200" b="0">
                <a:solidFill>
                  <a:schemeClr val="tx1"/>
                </a:solidFill>
              </a:defRPr>
            </a:lvl1pPr>
          </a:lstStyle>
          <a:p>
            <a:pPr>
              <a:defRPr/>
            </a:pPr>
            <a:endParaRPr lang="en-US"/>
          </a:p>
        </p:txBody>
      </p:sp>
      <p:sp>
        <p:nvSpPr>
          <p:cNvPr id="11267" name="Rectangle 3"/>
          <p:cNvSpPr>
            <a:spLocks noGrp="1" noChangeArrowheads="1"/>
          </p:cNvSpPr>
          <p:nvPr>
            <p:ph type="dt" idx="1"/>
          </p:nvPr>
        </p:nvSpPr>
        <p:spPr bwMode="auto">
          <a:xfrm>
            <a:off x="3886200" y="0"/>
            <a:ext cx="2971800" cy="4603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0" hangingPunct="0">
              <a:defRPr sz="1200" b="0">
                <a:solidFill>
                  <a:schemeClr val="tx1"/>
                </a:solidFill>
              </a:defRPr>
            </a:lvl1pPr>
          </a:lstStyle>
          <a:p>
            <a:pPr>
              <a:defRPr/>
            </a:pPr>
            <a:endParaRPr lang="en-US"/>
          </a:p>
        </p:txBody>
      </p:sp>
      <p:sp>
        <p:nvSpPr>
          <p:cNvPr id="13316" name="Rectangle 4"/>
          <p:cNvSpPr>
            <a:spLocks noGrp="1" noRot="1" noChangeArrowheads="1" noTextEdit="1"/>
          </p:cNvSpPr>
          <p:nvPr>
            <p:ph type="sldImg" idx="2"/>
          </p:nvPr>
        </p:nvSpPr>
        <p:spPr bwMode="auto">
          <a:xfrm>
            <a:off x="1130300" y="690563"/>
            <a:ext cx="4598988" cy="3449637"/>
          </a:xfrm>
          <a:prstGeom prst="rect">
            <a:avLst/>
          </a:prstGeom>
          <a:noFill/>
          <a:ln w="9525">
            <a:solidFill>
              <a:srgbClr val="000000"/>
            </a:solidFill>
            <a:miter lim="800000"/>
            <a:headEnd/>
            <a:tailEnd/>
          </a:ln>
        </p:spPr>
      </p:sp>
      <p:sp>
        <p:nvSpPr>
          <p:cNvPr id="11269" name="Rectangle 5"/>
          <p:cNvSpPr>
            <a:spLocks noGrp="1" noChangeArrowheads="1"/>
          </p:cNvSpPr>
          <p:nvPr>
            <p:ph type="body" sz="quarter" idx="3"/>
          </p:nvPr>
        </p:nvSpPr>
        <p:spPr bwMode="auto">
          <a:xfrm>
            <a:off x="914400" y="4370388"/>
            <a:ext cx="5029200" cy="4138612"/>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11270" name="Rectangle 6"/>
          <p:cNvSpPr>
            <a:spLocks noGrp="1" noChangeArrowheads="1"/>
          </p:cNvSpPr>
          <p:nvPr>
            <p:ph type="ftr" sz="quarter" idx="4"/>
          </p:nvPr>
        </p:nvSpPr>
        <p:spPr bwMode="auto">
          <a:xfrm>
            <a:off x="0" y="8739188"/>
            <a:ext cx="2971800" cy="46037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eaLnBrk="0" hangingPunct="0">
              <a:defRPr sz="1200" b="0">
                <a:solidFill>
                  <a:schemeClr val="tx1"/>
                </a:solidFill>
              </a:defRPr>
            </a:lvl1pPr>
          </a:lstStyle>
          <a:p>
            <a:pPr>
              <a:defRPr/>
            </a:pPr>
            <a:endParaRPr lang="en-US"/>
          </a:p>
        </p:txBody>
      </p:sp>
      <p:sp>
        <p:nvSpPr>
          <p:cNvPr id="11271" name="Rectangle 7"/>
          <p:cNvSpPr>
            <a:spLocks noGrp="1" noChangeArrowheads="1"/>
          </p:cNvSpPr>
          <p:nvPr>
            <p:ph type="sldNum" sz="quarter" idx="5"/>
          </p:nvPr>
        </p:nvSpPr>
        <p:spPr bwMode="auto">
          <a:xfrm>
            <a:off x="3886200" y="8739188"/>
            <a:ext cx="2971800" cy="460375"/>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0" hangingPunct="0">
              <a:defRPr sz="1200" b="0">
                <a:solidFill>
                  <a:schemeClr val="tx1"/>
                </a:solidFill>
              </a:defRPr>
            </a:lvl1pPr>
          </a:lstStyle>
          <a:p>
            <a:pPr>
              <a:defRPr/>
            </a:pPr>
            <a:fld id="{BB999A84-5CF8-4D74-926E-2A8847DE978E}"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7"/>
          <p:cNvSpPr>
            <a:spLocks noGrp="1" noChangeArrowheads="1"/>
          </p:cNvSpPr>
          <p:nvPr>
            <p:ph type="sldNum" sz="quarter" idx="5"/>
          </p:nvPr>
        </p:nvSpPr>
        <p:spPr>
          <a:noFill/>
        </p:spPr>
        <p:txBody>
          <a:bodyPr/>
          <a:lstStyle/>
          <a:p>
            <a:fld id="{E502E52C-3C0E-40DA-AE13-0E0F2C0C6B4E}" type="slidenum">
              <a:rPr lang="en-US" smtClean="0"/>
              <a:pPr/>
              <a:t>3</a:t>
            </a:fld>
            <a:endParaRPr lang="en-US" smtClean="0"/>
          </a:p>
        </p:txBody>
      </p:sp>
      <p:sp>
        <p:nvSpPr>
          <p:cNvPr id="18434" name="Rectangle 2"/>
          <p:cNvSpPr>
            <a:spLocks noGrp="1" noRot="1" noChangeArrowheads="1" noTextEdit="1"/>
          </p:cNvSpPr>
          <p:nvPr>
            <p:ph type="sldImg"/>
          </p:nvPr>
        </p:nvSpPr>
        <p:spPr>
          <a:ln/>
        </p:spPr>
      </p:sp>
      <p:sp>
        <p:nvSpPr>
          <p:cNvPr id="18435" name="Rectangle 3"/>
          <p:cNvSpPr>
            <a:spLocks noGrp="1" noChangeArrowheads="1"/>
          </p:cNvSpPr>
          <p:nvPr>
            <p:ph type="body" idx="1"/>
          </p:nvPr>
        </p:nvSpPr>
        <p:spPr>
          <a:noFill/>
          <a:ln/>
        </p:spPr>
        <p:txBody>
          <a:bodyPr/>
          <a:lstStyle/>
          <a:p>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300E57-AC17-4B69-92C0-369D4FE99EEA}"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452817ED-2A76-4712-B9CA-C6DF77D2ED0D}"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00CD6AA3-7FF7-4A2A-BD5F-3DAB39D1095A}"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BA1FBAB7-0C54-4ED8-B9DB-EC1EABCD5803}"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FE809C60-1037-4B29-BBB2-8ED7EB809183}"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54EAAFF-A822-4BC2-9202-E515D085DD8D}"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5680350A-219E-4AA8-91DF-EBDB6137A2A5}"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3B09D61-35D1-48D2-9D6E-0192C30CAF7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8385F004-3C55-4D61-836D-30E16013FAD4}"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4603B6B-2B4F-4991-9CF6-93E01AFA21E3}"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B07BCCB7-75E2-470F-9FF3-E8C1B3FACDAF}"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2"/>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6858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eaLnBrk="0" hangingPunct="0">
              <a:defRPr sz="1400" b="0">
                <a:solidFill>
                  <a:schemeClr val="tx1"/>
                </a:solidFill>
              </a:defRPr>
            </a:lvl1pPr>
          </a:lstStyle>
          <a:p>
            <a:pPr>
              <a:defRPr/>
            </a:pPr>
            <a:endParaRPr lang="en-US"/>
          </a:p>
        </p:txBody>
      </p:sp>
      <p:sp>
        <p:nvSpPr>
          <p:cNvPr id="1029"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0" hangingPunct="0">
              <a:defRPr sz="1400" b="0">
                <a:solidFill>
                  <a:schemeClr val="tx1"/>
                </a:solidFill>
              </a:defRPr>
            </a:lvl1pPr>
          </a:lstStyle>
          <a:p>
            <a:pPr>
              <a:defRPr/>
            </a:pPr>
            <a:endParaRPr lang="en-US"/>
          </a:p>
        </p:txBody>
      </p:sp>
      <p:sp>
        <p:nvSpPr>
          <p:cNvPr id="1030" name="Rectangle 6"/>
          <p:cNvSpPr>
            <a:spLocks noGrp="1" noChangeArrowheads="1"/>
          </p:cNvSpPr>
          <p:nvPr>
            <p:ph type="sldNum" sz="quarter" idx="4"/>
          </p:nvPr>
        </p:nvSpPr>
        <p:spPr bwMode="auto">
          <a:xfrm>
            <a:off x="65532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0" hangingPunct="0">
              <a:defRPr sz="1400" b="0">
                <a:solidFill>
                  <a:schemeClr val="tx1"/>
                </a:solidFill>
              </a:defRPr>
            </a:lvl1pPr>
          </a:lstStyle>
          <a:p>
            <a:pPr>
              <a:defRPr/>
            </a:pPr>
            <a:fld id="{6A68BF43-62DF-4CB8-A317-A2651FABEFBF}"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slide" Target="slide12.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slide" Target="slide14.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slide" Target="slide16.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slide" Target="slide18.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slide" Target="slide20.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3" Type="http://schemas.openxmlformats.org/officeDocument/2006/relationships/slide" Target="slide4.xml"/><Relationship Id="rId2" Type="http://schemas.openxmlformats.org/officeDocument/2006/relationships/audio" Target="../media/audio1.wav"/><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slide" Target="slide22.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slide" Target="slide24.xml"/><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slide" Target="slide26.xml"/><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2" Type="http://schemas.openxmlformats.org/officeDocument/2006/relationships/slide" Target="slide28.xml"/><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2" Type="http://schemas.openxmlformats.org/officeDocument/2006/relationships/slide" Target="slide30.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3" Type="http://schemas.openxmlformats.org/officeDocument/2006/relationships/slide" Target="slide4.xml"/><Relationship Id="rId2" Type="http://schemas.openxmlformats.org/officeDocument/2006/relationships/notesSlide" Target="../notesSlides/notesSlide1.xml"/><Relationship Id="rId1" Type="http://schemas.openxmlformats.org/officeDocument/2006/relationships/slideLayout" Target="../slideLayouts/slideLayout7.xml"/><Relationship Id="rId4" Type="http://schemas.openxmlformats.org/officeDocument/2006/relationships/slide" Target="slide55.xml"/></Relationships>
</file>

<file path=ppt/slides/_rels/slide30.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2" Type="http://schemas.openxmlformats.org/officeDocument/2006/relationships/slide" Target="slide32.xml"/><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2" Type="http://schemas.openxmlformats.org/officeDocument/2006/relationships/slide" Target="slide34.xml"/><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2" Type="http://schemas.openxmlformats.org/officeDocument/2006/relationships/slide" Target="slide36.xml"/><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2" Type="http://schemas.openxmlformats.org/officeDocument/2006/relationships/slide" Target="slide38.xml"/><Relationship Id="rId1" Type="http://schemas.openxmlformats.org/officeDocument/2006/relationships/slideLayout" Target="../slideLayouts/slideLayout7.xml"/></Relationships>
</file>

<file path=ppt/slides/_rels/slide38.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2" Type="http://schemas.openxmlformats.org/officeDocument/2006/relationships/slide" Target="slide40.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8" Type="http://schemas.openxmlformats.org/officeDocument/2006/relationships/slide" Target="slide13.xml"/><Relationship Id="rId13" Type="http://schemas.openxmlformats.org/officeDocument/2006/relationships/slide" Target="slide17.xml"/><Relationship Id="rId18" Type="http://schemas.openxmlformats.org/officeDocument/2006/relationships/slide" Target="slide21.xml"/><Relationship Id="rId26" Type="http://schemas.openxmlformats.org/officeDocument/2006/relationships/slide" Target="slide33.xml"/><Relationship Id="rId3" Type="http://schemas.openxmlformats.org/officeDocument/2006/relationships/slide" Target="slide3.xml"/><Relationship Id="rId21" Type="http://schemas.openxmlformats.org/officeDocument/2006/relationships/slide" Target="slide39.xml"/><Relationship Id="rId7" Type="http://schemas.openxmlformats.org/officeDocument/2006/relationships/slide" Target="slide11.xml"/><Relationship Id="rId12" Type="http://schemas.openxmlformats.org/officeDocument/2006/relationships/slide" Target="slide45.xml"/><Relationship Id="rId17" Type="http://schemas.openxmlformats.org/officeDocument/2006/relationships/slide" Target="slide19.xml"/><Relationship Id="rId25" Type="http://schemas.openxmlformats.org/officeDocument/2006/relationships/slide" Target="slide51.xml"/><Relationship Id="rId2" Type="http://schemas.openxmlformats.org/officeDocument/2006/relationships/slideLayout" Target="../slideLayouts/slideLayout7.xml"/><Relationship Id="rId16" Type="http://schemas.openxmlformats.org/officeDocument/2006/relationships/slide" Target="slide47.xml"/><Relationship Id="rId20" Type="http://schemas.openxmlformats.org/officeDocument/2006/relationships/slide" Target="slide29.xml"/><Relationship Id="rId29" Type="http://schemas.openxmlformats.org/officeDocument/2006/relationships/image" Target="../media/image1.png"/><Relationship Id="rId1" Type="http://schemas.openxmlformats.org/officeDocument/2006/relationships/audio" Target="../media/audio2.wav"/><Relationship Id="rId6" Type="http://schemas.openxmlformats.org/officeDocument/2006/relationships/slide" Target="slide9.xml"/><Relationship Id="rId11" Type="http://schemas.openxmlformats.org/officeDocument/2006/relationships/slide" Target="slide35.xml"/><Relationship Id="rId24" Type="http://schemas.openxmlformats.org/officeDocument/2006/relationships/slide" Target="slide41.xml"/><Relationship Id="rId5" Type="http://schemas.openxmlformats.org/officeDocument/2006/relationships/slide" Target="slide7.xml"/><Relationship Id="rId15" Type="http://schemas.openxmlformats.org/officeDocument/2006/relationships/slide" Target="slide37.xml"/><Relationship Id="rId23" Type="http://schemas.openxmlformats.org/officeDocument/2006/relationships/slide" Target="slide31.xml"/><Relationship Id="rId28" Type="http://schemas.openxmlformats.org/officeDocument/2006/relationships/slide" Target="slide53.xml"/><Relationship Id="rId10" Type="http://schemas.openxmlformats.org/officeDocument/2006/relationships/slide" Target="slide25.xml"/><Relationship Id="rId19" Type="http://schemas.openxmlformats.org/officeDocument/2006/relationships/slide" Target="slide23.xml"/><Relationship Id="rId4" Type="http://schemas.openxmlformats.org/officeDocument/2006/relationships/slide" Target="slide5.xml"/><Relationship Id="rId9" Type="http://schemas.openxmlformats.org/officeDocument/2006/relationships/slide" Target="slide15.xml"/><Relationship Id="rId14" Type="http://schemas.openxmlformats.org/officeDocument/2006/relationships/slide" Target="slide27.xml"/><Relationship Id="rId22" Type="http://schemas.openxmlformats.org/officeDocument/2006/relationships/slide" Target="slide49.xml"/><Relationship Id="rId27" Type="http://schemas.openxmlformats.org/officeDocument/2006/relationships/slide" Target="slide43.xml"/></Relationships>
</file>

<file path=ppt/slides/_rels/slide40.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2" Type="http://schemas.openxmlformats.org/officeDocument/2006/relationships/slide" Target="slide42.xml"/><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43.xml.rels><?xml version="1.0" encoding="UTF-8" standalone="yes"?>
<Relationships xmlns="http://schemas.openxmlformats.org/package/2006/relationships"><Relationship Id="rId2" Type="http://schemas.openxmlformats.org/officeDocument/2006/relationships/slide" Target="slide44.xml"/><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45.xml.rels><?xml version="1.0" encoding="UTF-8" standalone="yes"?>
<Relationships xmlns="http://schemas.openxmlformats.org/package/2006/relationships"><Relationship Id="rId2" Type="http://schemas.openxmlformats.org/officeDocument/2006/relationships/slide" Target="slide46.xml"/><Relationship Id="rId1" Type="http://schemas.openxmlformats.org/officeDocument/2006/relationships/slideLayout" Target="../slideLayouts/slideLayout7.xml"/></Relationships>
</file>

<file path=ppt/slides/_rels/slide46.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2" Type="http://schemas.openxmlformats.org/officeDocument/2006/relationships/slide" Target="slide48.xml"/><Relationship Id="rId1" Type="http://schemas.openxmlformats.org/officeDocument/2006/relationships/slideLayout" Target="../slideLayouts/slideLayout7.xml"/></Relationships>
</file>

<file path=ppt/slides/_rels/slide48.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49.xml.rels><?xml version="1.0" encoding="UTF-8" standalone="yes"?>
<Relationships xmlns="http://schemas.openxmlformats.org/package/2006/relationships"><Relationship Id="rId2" Type="http://schemas.openxmlformats.org/officeDocument/2006/relationships/slide" Target="slide50.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slide" Target="slide6.xml"/><Relationship Id="rId1" Type="http://schemas.openxmlformats.org/officeDocument/2006/relationships/slideLayout" Target="../slideLayouts/slideLayout7.xml"/></Relationships>
</file>

<file path=ppt/slides/_rels/slide50.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51.xml.rels><?xml version="1.0" encoding="UTF-8" standalone="yes"?>
<Relationships xmlns="http://schemas.openxmlformats.org/package/2006/relationships"><Relationship Id="rId2" Type="http://schemas.openxmlformats.org/officeDocument/2006/relationships/slide" Target="slide52.xml"/><Relationship Id="rId1" Type="http://schemas.openxmlformats.org/officeDocument/2006/relationships/slideLayout" Target="../slideLayouts/slideLayout7.xml"/></Relationships>
</file>

<file path=ppt/slides/_rels/slide52.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53.xml.rels><?xml version="1.0" encoding="UTF-8" standalone="yes"?>
<Relationships xmlns="http://schemas.openxmlformats.org/package/2006/relationships"><Relationship Id="rId2" Type="http://schemas.openxmlformats.org/officeDocument/2006/relationships/slide" Target="slide54.xml"/><Relationship Id="rId1" Type="http://schemas.openxmlformats.org/officeDocument/2006/relationships/slideLayout" Target="../slideLayouts/slideLayout7.xml"/></Relationships>
</file>

<file path=ppt/slides/_rels/slide54.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55.xml.rels><?xml version="1.0" encoding="UTF-8" standalone="yes"?>
<Relationships xmlns="http://schemas.openxmlformats.org/package/2006/relationships"><Relationship Id="rId2" Type="http://schemas.openxmlformats.org/officeDocument/2006/relationships/slide" Target="slide56.xml"/><Relationship Id="rId1" Type="http://schemas.openxmlformats.org/officeDocument/2006/relationships/slideLayout" Target="../slideLayouts/slideLayout7.xml"/></Relationships>
</file>

<file path=ppt/slides/_rels/slide5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slideLayout" Target="../slideLayouts/slideLayout7.xml"/><Relationship Id="rId1" Type="http://schemas.openxmlformats.org/officeDocument/2006/relationships/audio" Target="file:///C:\Documents%20and%20Settings\koverstr\My%20Documents\thinktheme%5b1%5d.wav" TargetMode="Externa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slide" Target="slide8.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slide" Target="slide4.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slide" Target="slide10.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15361" name="Rectangle 2"/>
          <p:cNvSpPr>
            <a:spLocks noGrp="1" noChangeArrowheads="1"/>
          </p:cNvSpPr>
          <p:nvPr>
            <p:ph type="title"/>
          </p:nvPr>
        </p:nvSpPr>
        <p:spPr>
          <a:xfrm>
            <a:off x="685800" y="0"/>
            <a:ext cx="7772400" cy="1143000"/>
          </a:xfrm>
        </p:spPr>
        <p:txBody>
          <a:bodyPr/>
          <a:lstStyle/>
          <a:p>
            <a:r>
              <a:rPr lang="en-US" sz="4000" smtClean="0">
                <a:solidFill>
                  <a:srgbClr val="FF9933"/>
                </a:solidFill>
              </a:rPr>
              <a:t>Instructions for using this template.</a:t>
            </a:r>
          </a:p>
        </p:txBody>
      </p:sp>
      <p:sp>
        <p:nvSpPr>
          <p:cNvPr id="15362" name="Rectangle 3"/>
          <p:cNvSpPr>
            <a:spLocks noGrp="1" noChangeArrowheads="1"/>
          </p:cNvSpPr>
          <p:nvPr>
            <p:ph type="body" idx="1"/>
          </p:nvPr>
        </p:nvSpPr>
        <p:spPr>
          <a:xfrm>
            <a:off x="685800" y="1066800"/>
            <a:ext cx="7772400" cy="4114800"/>
          </a:xfrm>
        </p:spPr>
        <p:txBody>
          <a:bodyPr/>
          <a:lstStyle/>
          <a:p>
            <a:pPr>
              <a:lnSpc>
                <a:spcPct val="90000"/>
              </a:lnSpc>
            </a:pPr>
            <a:r>
              <a:rPr lang="en-US" sz="2800" smtClean="0">
                <a:solidFill>
                  <a:srgbClr val="FFFF00"/>
                </a:solidFill>
              </a:rPr>
              <a:t>Remember this is Jeopardy, so where I have written “Answer” this is the prompt the students will see, and where I have “Question” should be the student’s response.</a:t>
            </a:r>
          </a:p>
          <a:p>
            <a:pPr>
              <a:lnSpc>
                <a:spcPct val="90000"/>
              </a:lnSpc>
            </a:pPr>
            <a:r>
              <a:rPr lang="en-US" sz="2800" smtClean="0">
                <a:solidFill>
                  <a:srgbClr val="FFFF00"/>
                </a:solidFill>
              </a:rPr>
              <a:t>To enter your questions and answers, click once on the text on the slide, then highlight and just type over what’s there to replace it.  If you hit Delete or Backspace, it sometimes makes the text box disappear. </a:t>
            </a:r>
          </a:p>
          <a:p>
            <a:pPr>
              <a:lnSpc>
                <a:spcPct val="90000"/>
              </a:lnSpc>
            </a:pPr>
            <a:r>
              <a:rPr lang="en-US" sz="2800" smtClean="0">
                <a:solidFill>
                  <a:srgbClr val="FFFF00"/>
                </a:solidFill>
              </a:rPr>
              <a:t>When clicking on the slide to move to the next appropriate slide, be sure you see the hand, not the arrow.  </a:t>
            </a:r>
            <a:r>
              <a:rPr lang="en-US" sz="2800" i="1" smtClean="0">
                <a:solidFill>
                  <a:srgbClr val="FFFF00"/>
                </a:solidFill>
              </a:rPr>
              <a:t>(If you put your cursor over a text box, it will be an arrow and WILL NOT take you to the right location.)</a:t>
            </a:r>
          </a:p>
          <a:p>
            <a:pPr>
              <a:lnSpc>
                <a:spcPct val="90000"/>
              </a:lnSpc>
            </a:pPr>
            <a:endParaRPr lang="en-US" sz="2800" smtClean="0">
              <a:solidFill>
                <a:srgbClr val="FFFF00"/>
              </a:solidFill>
            </a:endParaRP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5602" name="Text Box 3"/>
          <p:cNvSpPr txBox="1">
            <a:spLocks noChangeArrowheads="1"/>
          </p:cNvSpPr>
          <p:nvPr/>
        </p:nvSpPr>
        <p:spPr bwMode="auto">
          <a:xfrm>
            <a:off x="685800" y="2133600"/>
            <a:ext cx="7848600" cy="3416300"/>
          </a:xfrm>
          <a:prstGeom prst="rect">
            <a:avLst/>
          </a:prstGeom>
          <a:noFill/>
          <a:ln w="9525">
            <a:noFill/>
            <a:miter lim="800000"/>
            <a:headEnd/>
            <a:tailEnd/>
          </a:ln>
        </p:spPr>
        <p:txBody>
          <a:bodyPr>
            <a:spAutoFit/>
          </a:bodyPr>
          <a:lstStyle/>
          <a:p>
            <a:pPr algn="ctr" eaLnBrk="0" hangingPunct="0">
              <a:spcBef>
                <a:spcPct val="50000"/>
              </a:spcBef>
            </a:pPr>
            <a:r>
              <a:rPr lang="en-US" sz="7200"/>
              <a:t>What is manufactured structure.</a:t>
            </a:r>
            <a:endParaRPr lang="en-US"/>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AutoShape 3">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6626" name="Text Box 2"/>
          <p:cNvSpPr txBox="1">
            <a:spLocks noChangeArrowheads="1"/>
          </p:cNvSpPr>
          <p:nvPr/>
        </p:nvSpPr>
        <p:spPr bwMode="auto">
          <a:xfrm>
            <a:off x="304800" y="1752600"/>
            <a:ext cx="8382000" cy="1189038"/>
          </a:xfrm>
          <a:prstGeom prst="rect">
            <a:avLst/>
          </a:prstGeom>
          <a:noFill/>
          <a:ln w="9525">
            <a:noFill/>
            <a:miter lim="800000"/>
            <a:headEnd/>
            <a:tailEnd/>
          </a:ln>
        </p:spPr>
        <p:txBody>
          <a:bodyPr>
            <a:spAutoFit/>
          </a:bodyPr>
          <a:lstStyle/>
          <a:p>
            <a:pPr algn="ctr" eaLnBrk="0" hangingPunct="0"/>
            <a:endParaRPr lang="en-US" sz="7200" b="0"/>
          </a:p>
        </p:txBody>
      </p:sp>
      <p:sp>
        <p:nvSpPr>
          <p:cNvPr id="26627" name="Text Box 4"/>
          <p:cNvSpPr txBox="1">
            <a:spLocks noChangeArrowheads="1"/>
          </p:cNvSpPr>
          <p:nvPr/>
        </p:nvSpPr>
        <p:spPr bwMode="auto">
          <a:xfrm>
            <a:off x="685800" y="1524000"/>
            <a:ext cx="7848600" cy="3416300"/>
          </a:xfrm>
          <a:prstGeom prst="rect">
            <a:avLst/>
          </a:prstGeom>
          <a:noFill/>
          <a:ln w="9525">
            <a:noFill/>
            <a:miter lim="800000"/>
            <a:headEnd/>
            <a:tailEnd/>
          </a:ln>
        </p:spPr>
        <p:txBody>
          <a:bodyPr>
            <a:spAutoFit/>
          </a:bodyPr>
          <a:lstStyle/>
          <a:p>
            <a:pPr algn="ctr" eaLnBrk="0" hangingPunct="0">
              <a:spcBef>
                <a:spcPct val="50000"/>
              </a:spcBef>
            </a:pPr>
            <a:r>
              <a:rPr lang="en-US" sz="7200"/>
              <a:t>A beaver dam is an example of this structure.</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7650" name="Text Box 3"/>
          <p:cNvSpPr txBox="1">
            <a:spLocks noChangeArrowheads="1"/>
          </p:cNvSpPr>
          <p:nvPr/>
        </p:nvSpPr>
        <p:spPr bwMode="auto">
          <a:xfrm>
            <a:off x="685800" y="2133600"/>
            <a:ext cx="7848600" cy="2308225"/>
          </a:xfrm>
          <a:prstGeom prst="rect">
            <a:avLst/>
          </a:prstGeom>
          <a:noFill/>
          <a:ln w="9525">
            <a:noFill/>
            <a:miter lim="800000"/>
            <a:headEnd/>
            <a:tailEnd/>
          </a:ln>
        </p:spPr>
        <p:txBody>
          <a:bodyPr>
            <a:spAutoFit/>
          </a:bodyPr>
          <a:lstStyle/>
          <a:p>
            <a:pPr algn="ctr" eaLnBrk="0" hangingPunct="0">
              <a:spcBef>
                <a:spcPct val="50000"/>
              </a:spcBef>
            </a:pPr>
            <a:r>
              <a:rPr lang="en-US" sz="7200"/>
              <a:t>What is a mass structure.</a:t>
            </a:r>
            <a:endParaRPr lang="en-US"/>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Text Box 4"/>
          <p:cNvSpPr txBox="1">
            <a:spLocks noChangeArrowheads="1"/>
          </p:cNvSpPr>
          <p:nvPr/>
        </p:nvSpPr>
        <p:spPr bwMode="auto">
          <a:xfrm>
            <a:off x="838200" y="1066800"/>
            <a:ext cx="7391400" cy="1189038"/>
          </a:xfrm>
          <a:prstGeom prst="rect">
            <a:avLst/>
          </a:prstGeom>
          <a:noFill/>
          <a:ln w="9525">
            <a:noFill/>
            <a:miter lim="800000"/>
            <a:headEnd/>
            <a:tailEnd/>
          </a:ln>
        </p:spPr>
        <p:txBody>
          <a:bodyPr>
            <a:spAutoFit/>
          </a:bodyPr>
          <a:lstStyle/>
          <a:p>
            <a:pPr algn="ctr" eaLnBrk="0" hangingPunct="0"/>
            <a:endParaRPr lang="en-US" sz="7200" b="0">
              <a:solidFill>
                <a:schemeClr val="tx1"/>
              </a:solidFill>
            </a:endParaRPr>
          </a:p>
        </p:txBody>
      </p:sp>
      <p:sp>
        <p:nvSpPr>
          <p:cNvPr id="28674" name="AutoShape 5">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8675" name="Text Box 6"/>
          <p:cNvSpPr txBox="1">
            <a:spLocks noChangeArrowheads="1"/>
          </p:cNvSpPr>
          <p:nvPr/>
        </p:nvSpPr>
        <p:spPr bwMode="auto">
          <a:xfrm>
            <a:off x="609600" y="1447800"/>
            <a:ext cx="7848600" cy="1736725"/>
          </a:xfrm>
          <a:prstGeom prst="rect">
            <a:avLst/>
          </a:prstGeom>
          <a:noFill/>
          <a:ln w="9525">
            <a:noFill/>
            <a:miter lim="800000"/>
            <a:headEnd/>
            <a:tailEnd/>
          </a:ln>
        </p:spPr>
        <p:txBody>
          <a:bodyPr>
            <a:spAutoFit/>
          </a:bodyPr>
          <a:lstStyle/>
          <a:p>
            <a:pPr algn="ctr" eaLnBrk="0" hangingPunct="0">
              <a:spcBef>
                <a:spcPct val="50000"/>
              </a:spcBef>
            </a:pPr>
            <a:r>
              <a:rPr lang="en-US" sz="5400"/>
              <a:t>An egg carton is an example of this structure.</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9698"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a shell structure.</a:t>
            </a:r>
            <a:endParaRPr lang="en-US"/>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AutoShape 3">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0722" name="Text Box 2"/>
          <p:cNvSpPr txBox="1">
            <a:spLocks noChangeArrowheads="1"/>
          </p:cNvSpPr>
          <p:nvPr/>
        </p:nvSpPr>
        <p:spPr bwMode="auto">
          <a:xfrm>
            <a:off x="914400" y="1905000"/>
            <a:ext cx="7191375" cy="1433513"/>
          </a:xfrm>
          <a:prstGeom prst="rect">
            <a:avLst/>
          </a:prstGeom>
          <a:noFill/>
          <a:ln w="9525">
            <a:noFill/>
            <a:miter lim="800000"/>
            <a:headEnd/>
            <a:tailEnd/>
          </a:ln>
        </p:spPr>
        <p:txBody>
          <a:bodyPr>
            <a:spAutoFit/>
          </a:bodyPr>
          <a:lstStyle/>
          <a:p>
            <a:pPr algn="ctr" eaLnBrk="0" hangingPunct="0"/>
            <a:endParaRPr lang="en-US" sz="8800" b="0">
              <a:solidFill>
                <a:schemeClr val="tx1"/>
              </a:solidFill>
            </a:endParaRPr>
          </a:p>
        </p:txBody>
      </p:sp>
      <p:sp>
        <p:nvSpPr>
          <p:cNvPr id="30723" name="Text Box 4"/>
          <p:cNvSpPr txBox="1">
            <a:spLocks noChangeArrowheads="1"/>
          </p:cNvSpPr>
          <p:nvPr/>
        </p:nvSpPr>
        <p:spPr bwMode="auto">
          <a:xfrm>
            <a:off x="533400" y="2057400"/>
            <a:ext cx="7924800" cy="3382963"/>
          </a:xfrm>
          <a:prstGeom prst="rect">
            <a:avLst/>
          </a:prstGeom>
          <a:noFill/>
          <a:ln w="9525">
            <a:noFill/>
            <a:miter lim="800000"/>
            <a:headEnd/>
            <a:tailEnd/>
          </a:ln>
        </p:spPr>
        <p:txBody>
          <a:bodyPr>
            <a:spAutoFit/>
          </a:bodyPr>
          <a:lstStyle/>
          <a:p>
            <a:pPr algn="ctr" eaLnBrk="0" hangingPunct="0">
              <a:spcBef>
                <a:spcPct val="50000"/>
              </a:spcBef>
            </a:pPr>
            <a:r>
              <a:rPr lang="en-US" sz="7200"/>
              <a:t>The study of beauty in art and nature.</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1746" name="Text Box 3"/>
          <p:cNvSpPr txBox="1">
            <a:spLocks noChangeArrowheads="1"/>
          </p:cNvSpPr>
          <p:nvPr/>
        </p:nvSpPr>
        <p:spPr bwMode="auto">
          <a:xfrm>
            <a:off x="685800" y="2133600"/>
            <a:ext cx="7848600" cy="1189038"/>
          </a:xfrm>
          <a:prstGeom prst="rect">
            <a:avLst/>
          </a:prstGeom>
          <a:noFill/>
          <a:ln w="9525">
            <a:noFill/>
            <a:miter lim="800000"/>
            <a:headEnd/>
            <a:tailEnd/>
          </a:ln>
        </p:spPr>
        <p:txBody>
          <a:bodyPr>
            <a:spAutoFit/>
          </a:bodyPr>
          <a:lstStyle/>
          <a:p>
            <a:pPr algn="ctr" eaLnBrk="0" hangingPunct="0">
              <a:spcBef>
                <a:spcPct val="50000"/>
              </a:spcBef>
            </a:pPr>
            <a:r>
              <a:rPr lang="en-US" sz="7200"/>
              <a:t>What is aesthetics.</a:t>
            </a:r>
            <a:endParaRPr lang="en-US"/>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2770" name="Text Box 3"/>
          <p:cNvSpPr txBox="1">
            <a:spLocks noChangeArrowheads="1"/>
          </p:cNvSpPr>
          <p:nvPr/>
        </p:nvSpPr>
        <p:spPr bwMode="auto">
          <a:xfrm>
            <a:off x="609600" y="685800"/>
            <a:ext cx="7696200" cy="4664075"/>
          </a:xfrm>
          <a:prstGeom prst="rect">
            <a:avLst/>
          </a:prstGeom>
          <a:noFill/>
          <a:ln w="9525">
            <a:noFill/>
            <a:miter lim="800000"/>
            <a:headEnd/>
            <a:tailEnd/>
          </a:ln>
        </p:spPr>
        <p:txBody>
          <a:bodyPr>
            <a:spAutoFit/>
          </a:bodyPr>
          <a:lstStyle/>
          <a:p>
            <a:pPr algn="ctr" eaLnBrk="0" hangingPunct="0">
              <a:spcBef>
                <a:spcPct val="50000"/>
              </a:spcBef>
            </a:pPr>
            <a:r>
              <a:rPr lang="en-US" sz="6000"/>
              <a:t>Builder build structures with this to ensure it has extra strength than required.</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3794"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a margin of safety.</a:t>
            </a:r>
            <a:endParaRPr lang="en-US"/>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7"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4818" name="Text Box 3"/>
          <p:cNvSpPr txBox="1">
            <a:spLocks noChangeArrowheads="1"/>
          </p:cNvSpPr>
          <p:nvPr/>
        </p:nvSpPr>
        <p:spPr bwMode="auto">
          <a:xfrm>
            <a:off x="609600" y="1981200"/>
            <a:ext cx="7924800" cy="3382963"/>
          </a:xfrm>
          <a:prstGeom prst="rect">
            <a:avLst/>
          </a:prstGeom>
          <a:noFill/>
          <a:ln w="9525">
            <a:noFill/>
            <a:miter lim="800000"/>
            <a:headEnd/>
            <a:tailEnd/>
          </a:ln>
        </p:spPr>
        <p:txBody>
          <a:bodyPr>
            <a:spAutoFit/>
          </a:bodyPr>
          <a:lstStyle/>
          <a:p>
            <a:pPr algn="ctr" eaLnBrk="0" hangingPunct="0">
              <a:spcBef>
                <a:spcPct val="50000"/>
              </a:spcBef>
            </a:pPr>
            <a:r>
              <a:rPr lang="en-US" sz="7200"/>
              <a:t>Reinforced concrete is an example of this. </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WordArt 4"/>
          <p:cNvSpPr>
            <a:spLocks noChangeArrowheads="1" noChangeShapeType="1" noTextEdit="1"/>
          </p:cNvSpPr>
          <p:nvPr/>
        </p:nvSpPr>
        <p:spPr bwMode="auto">
          <a:xfrm>
            <a:off x="838200" y="304800"/>
            <a:ext cx="6781800" cy="2667000"/>
          </a:xfrm>
          <a:prstGeom prst="rect">
            <a:avLst/>
          </a:prstGeom>
        </p:spPr>
        <p:txBody>
          <a:bodyPr wrap="none" fromWordArt="1">
            <a:prstTxWarp prst="textCascadeUp">
              <a:avLst>
                <a:gd name="adj" fmla="val 44444"/>
              </a:avLst>
            </a:prstTxWarp>
            <a:scene3d>
              <a:camera prst="legacyPerspectiveFront">
                <a:rot lat="20519997" lon="1080000" rev="0"/>
              </a:camera>
              <a:lightRig rig="legacyHarsh2" dir="b"/>
            </a:scene3d>
            <a:sp3d extrusionH="430200" prstMaterial="legacyMatte">
              <a:extrusionClr>
                <a:srgbClr val="FF6600"/>
              </a:extrusionClr>
            </a:sp3d>
          </a:bodyPr>
          <a:lstStyle/>
          <a:p>
            <a:pPr algn="ctr"/>
            <a:r>
              <a:rPr lang="en-US" sz="3600" kern="10">
                <a:ln w="9525">
                  <a:round/>
                  <a:headEnd/>
                  <a:tailEnd/>
                </a:ln>
                <a:gradFill rotWithShape="1">
                  <a:gsLst>
                    <a:gs pos="0">
                      <a:srgbClr val="FFE701"/>
                    </a:gs>
                    <a:gs pos="100000">
                      <a:srgbClr val="FE3E02"/>
                    </a:gs>
                  </a:gsLst>
                  <a:lin ang="5400000" scaled="1"/>
                </a:gradFill>
                <a:latin typeface="Impact"/>
              </a:rPr>
              <a:t>Jeopardy</a:t>
            </a:r>
          </a:p>
        </p:txBody>
      </p:sp>
      <p:sp>
        <p:nvSpPr>
          <p:cNvPr id="16386" name="Text Box 5"/>
          <p:cNvSpPr txBox="1">
            <a:spLocks noChangeArrowheads="1"/>
          </p:cNvSpPr>
          <p:nvPr/>
        </p:nvSpPr>
        <p:spPr bwMode="auto">
          <a:xfrm>
            <a:off x="381000" y="3200400"/>
            <a:ext cx="8382000" cy="3019425"/>
          </a:xfrm>
          <a:prstGeom prst="rect">
            <a:avLst/>
          </a:prstGeom>
          <a:noFill/>
          <a:ln w="9525">
            <a:noFill/>
            <a:miter lim="800000"/>
            <a:headEnd/>
            <a:tailEnd/>
          </a:ln>
        </p:spPr>
        <p:txBody>
          <a:bodyPr>
            <a:spAutoFit/>
          </a:bodyPr>
          <a:lstStyle/>
          <a:p>
            <a:pPr algn="ctr" eaLnBrk="0" hangingPunct="0"/>
            <a:r>
              <a:rPr lang="en-US" sz="4800" b="0"/>
              <a:t>Choose a category.  </a:t>
            </a:r>
          </a:p>
          <a:p>
            <a:pPr algn="ctr" eaLnBrk="0" hangingPunct="0"/>
            <a:r>
              <a:rPr lang="en-US" sz="4800" b="0"/>
              <a:t>You will be given the answer.  </a:t>
            </a:r>
          </a:p>
          <a:p>
            <a:pPr algn="ctr" eaLnBrk="0" hangingPunct="0"/>
            <a:r>
              <a:rPr lang="en-US" sz="4800" b="0"/>
              <a:t>You must give the correct question.</a:t>
            </a:r>
            <a:endParaRPr lang="en-US" b="0">
              <a:solidFill>
                <a:schemeClr val="tx1"/>
              </a:solidFill>
            </a:endParaRPr>
          </a:p>
        </p:txBody>
      </p:sp>
      <p:sp>
        <p:nvSpPr>
          <p:cNvPr id="16387" name="AutoShape 7">
            <a:hlinkClick r:id="rId3" action="ppaction://hlinksldjump" highlightClick="1"/>
          </p:cNvPr>
          <p:cNvSpPr>
            <a:spLocks noChangeArrowheads="1"/>
          </p:cNvSpPr>
          <p:nvPr/>
        </p:nvSpPr>
        <p:spPr bwMode="auto">
          <a:xfrm>
            <a:off x="5867400" y="5334000"/>
            <a:ext cx="2743200" cy="12192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solidFill>
                  <a:srgbClr val="FFFF00"/>
                </a:solidFill>
                <a:hlinkClick r:id="rId3" action="ppaction://hlinksldjump"/>
              </a:rPr>
              <a:t>Click to begin.</a:t>
            </a:r>
            <a:endParaRPr lang="en-US" b="0">
              <a:solidFill>
                <a:schemeClr val="tx1"/>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9" presetClass="entr" presetSubtype="10" fill="hold" grpId="0" nodeType="afterEffect">
                                  <p:stCondLst>
                                    <p:cond delay="0"/>
                                  </p:stCondLst>
                                  <p:childTnLst>
                                    <p:set>
                                      <p:cBhvr>
                                        <p:cTn id="6" dur="1" fill="hold">
                                          <p:stCondLst>
                                            <p:cond delay="0"/>
                                          </p:stCondLst>
                                        </p:cTn>
                                        <p:tgtEl>
                                          <p:spTgt spid="3076"/>
                                        </p:tgtEl>
                                        <p:attrNameLst>
                                          <p:attrName>style.visibility</p:attrName>
                                        </p:attrNameLst>
                                      </p:cBhvr>
                                      <p:to>
                                        <p:strVal val="visible"/>
                                      </p:to>
                                    </p:set>
                                    <p:anim calcmode="lin" valueType="num">
                                      <p:cBhvr>
                                        <p:cTn id="7" dur="5000" fill="hold"/>
                                        <p:tgtEl>
                                          <p:spTgt spid="3076"/>
                                        </p:tgtEl>
                                        <p:attrNameLst>
                                          <p:attrName>ppt_w</p:attrName>
                                        </p:attrNameLst>
                                      </p:cBhvr>
                                      <p:tavLst>
                                        <p:tav tm="0" fmla="#ppt_w*sin(2.5*pi*$)">
                                          <p:val>
                                            <p:fltVal val="0"/>
                                          </p:val>
                                        </p:tav>
                                        <p:tav tm="100000">
                                          <p:val>
                                            <p:fltVal val="1"/>
                                          </p:val>
                                        </p:tav>
                                      </p:tavLst>
                                    </p:anim>
                                    <p:anim calcmode="lin" valueType="num">
                                      <p:cBhvr>
                                        <p:cTn id="8" dur="5000" fill="hold"/>
                                        <p:tgtEl>
                                          <p:spTgt spid="3076"/>
                                        </p:tgtEl>
                                        <p:attrNameLst>
                                          <p:attrName>ppt_h</p:attrName>
                                        </p:attrNameLst>
                                      </p:cBhvr>
                                      <p:tavLst>
                                        <p:tav tm="0">
                                          <p:val>
                                            <p:strVal val="#ppt_h"/>
                                          </p:val>
                                        </p:tav>
                                        <p:tav tm="100000">
                                          <p:val>
                                            <p:strVal val="#ppt_h"/>
                                          </p:val>
                                        </p:tav>
                                      </p:tavLst>
                                    </p:anim>
                                  </p:childTnLst>
                                  <p:subTnLst>
                                    <p:audio>
                                      <p:cMediaNode>
                                        <p:cTn display="0" masterRel="sameClick">
                                          <p:stCondLst>
                                            <p:cond evt="begin" delay="0">
                                              <p:tn val="5"/>
                                            </p:cond>
                                          </p:stCondLst>
                                          <p:endCondLst>
                                            <p:cond evt="onStopAudio" delay="0">
                                              <p:tgtEl>
                                                <p:sldTgt/>
                                              </p:tgtEl>
                                            </p:cond>
                                          </p:endCondLst>
                                        </p:cTn>
                                        <p:tgtEl>
                                          <p:sndTgt r:embed="rId2" name="This is Jeopardy.wav"/>
                                        </p:tgtEl>
                                      </p:cMediaNode>
                                    </p:audio>
                                  </p:sub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076" grpId="0" animBg="1"/>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5842"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composite material.</a:t>
            </a:r>
            <a:endParaRPr lang="en-US"/>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5"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6866" name="Text Box 3"/>
          <p:cNvSpPr txBox="1">
            <a:spLocks noChangeArrowheads="1"/>
          </p:cNvSpPr>
          <p:nvPr/>
        </p:nvSpPr>
        <p:spPr bwMode="auto">
          <a:xfrm>
            <a:off x="533400" y="1600200"/>
            <a:ext cx="8001000" cy="3382963"/>
          </a:xfrm>
          <a:prstGeom prst="rect">
            <a:avLst/>
          </a:prstGeom>
          <a:noFill/>
          <a:ln w="9525">
            <a:noFill/>
            <a:miter lim="800000"/>
            <a:headEnd/>
            <a:tailEnd/>
          </a:ln>
        </p:spPr>
        <p:txBody>
          <a:bodyPr>
            <a:spAutoFit/>
          </a:bodyPr>
          <a:lstStyle/>
          <a:p>
            <a:pPr algn="ctr" eaLnBrk="0" hangingPunct="0">
              <a:spcBef>
                <a:spcPct val="50000"/>
              </a:spcBef>
            </a:pPr>
            <a:r>
              <a:rPr lang="en-US" sz="7200"/>
              <a:t>Melting pieces of the same material together.</a:t>
            </a: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7890" name="Text Box 3"/>
          <p:cNvSpPr txBox="1">
            <a:spLocks noChangeArrowheads="1"/>
          </p:cNvSpPr>
          <p:nvPr/>
        </p:nvSpPr>
        <p:spPr bwMode="auto">
          <a:xfrm>
            <a:off x="685800" y="2133600"/>
            <a:ext cx="7848600" cy="1189038"/>
          </a:xfrm>
          <a:prstGeom prst="rect">
            <a:avLst/>
          </a:prstGeom>
          <a:noFill/>
          <a:ln w="9525">
            <a:noFill/>
            <a:miter lim="800000"/>
            <a:headEnd/>
            <a:tailEnd/>
          </a:ln>
        </p:spPr>
        <p:txBody>
          <a:bodyPr>
            <a:spAutoFit/>
          </a:bodyPr>
          <a:lstStyle/>
          <a:p>
            <a:pPr algn="ctr" eaLnBrk="0" hangingPunct="0">
              <a:spcBef>
                <a:spcPct val="50000"/>
              </a:spcBef>
            </a:pPr>
            <a:r>
              <a:rPr lang="en-US" sz="7200"/>
              <a:t>What is welding.</a:t>
            </a:r>
            <a:endParaRPr lang="en-US"/>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3"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8914" name="Text Box 3"/>
          <p:cNvSpPr txBox="1">
            <a:spLocks noChangeArrowheads="1"/>
          </p:cNvSpPr>
          <p:nvPr/>
        </p:nvSpPr>
        <p:spPr bwMode="auto">
          <a:xfrm>
            <a:off x="533400" y="1905000"/>
            <a:ext cx="8077200" cy="3382963"/>
          </a:xfrm>
          <a:prstGeom prst="rect">
            <a:avLst/>
          </a:prstGeom>
          <a:noFill/>
          <a:ln w="9525">
            <a:noFill/>
            <a:miter lim="800000"/>
            <a:headEnd/>
            <a:tailEnd/>
          </a:ln>
        </p:spPr>
        <p:txBody>
          <a:bodyPr>
            <a:spAutoFit/>
          </a:bodyPr>
          <a:lstStyle/>
          <a:p>
            <a:pPr algn="ctr" eaLnBrk="0" hangingPunct="0">
              <a:spcBef>
                <a:spcPct val="50000"/>
              </a:spcBef>
            </a:pPr>
            <a:r>
              <a:rPr lang="en-US" sz="7200"/>
              <a:t>These allow movement in a structure.</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39938"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mobile joints.</a:t>
            </a:r>
            <a:endParaRPr lang="en-US"/>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1"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40962" name="Text Box 3"/>
          <p:cNvSpPr txBox="1">
            <a:spLocks noChangeArrowheads="1"/>
          </p:cNvSpPr>
          <p:nvPr/>
        </p:nvSpPr>
        <p:spPr bwMode="auto">
          <a:xfrm>
            <a:off x="609600" y="1752600"/>
            <a:ext cx="7924800" cy="2286000"/>
          </a:xfrm>
          <a:prstGeom prst="rect">
            <a:avLst/>
          </a:prstGeom>
          <a:noFill/>
          <a:ln w="9525">
            <a:noFill/>
            <a:miter lim="800000"/>
            <a:headEnd/>
            <a:tailEnd/>
          </a:ln>
        </p:spPr>
        <p:txBody>
          <a:bodyPr>
            <a:spAutoFit/>
          </a:bodyPr>
          <a:lstStyle/>
          <a:p>
            <a:pPr algn="ctr" eaLnBrk="0" hangingPunct="0">
              <a:spcBef>
                <a:spcPct val="50000"/>
              </a:spcBef>
            </a:pPr>
            <a:r>
              <a:rPr lang="en-US" sz="7200"/>
              <a:t>This is measured in kilograms.</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5"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41986" name="Text Box 3"/>
          <p:cNvSpPr txBox="1">
            <a:spLocks noChangeArrowheads="1"/>
          </p:cNvSpPr>
          <p:nvPr/>
        </p:nvSpPr>
        <p:spPr bwMode="auto">
          <a:xfrm>
            <a:off x="685800" y="2133600"/>
            <a:ext cx="7848600" cy="1189038"/>
          </a:xfrm>
          <a:prstGeom prst="rect">
            <a:avLst/>
          </a:prstGeom>
          <a:noFill/>
          <a:ln w="9525">
            <a:noFill/>
            <a:miter lim="800000"/>
            <a:headEnd/>
            <a:tailEnd/>
          </a:ln>
        </p:spPr>
        <p:txBody>
          <a:bodyPr>
            <a:spAutoFit/>
          </a:bodyPr>
          <a:lstStyle/>
          <a:p>
            <a:pPr algn="ctr" eaLnBrk="0" hangingPunct="0">
              <a:spcBef>
                <a:spcPct val="50000"/>
              </a:spcBef>
            </a:pPr>
            <a:r>
              <a:rPr lang="en-US" sz="7200"/>
              <a:t>What is mass.</a:t>
            </a:r>
            <a:endParaRPr lang="en-US"/>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09"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43010" name="Text Box 4"/>
          <p:cNvSpPr txBox="1">
            <a:spLocks noChangeArrowheads="1"/>
          </p:cNvSpPr>
          <p:nvPr/>
        </p:nvSpPr>
        <p:spPr bwMode="auto">
          <a:xfrm>
            <a:off x="609600" y="1371600"/>
            <a:ext cx="8001000" cy="2286000"/>
          </a:xfrm>
          <a:prstGeom prst="rect">
            <a:avLst/>
          </a:prstGeom>
          <a:noFill/>
          <a:ln w="9525">
            <a:noFill/>
            <a:miter lim="800000"/>
            <a:headEnd/>
            <a:tailEnd/>
          </a:ln>
        </p:spPr>
        <p:txBody>
          <a:bodyPr>
            <a:spAutoFit/>
          </a:bodyPr>
          <a:lstStyle/>
          <a:p>
            <a:pPr algn="ctr" eaLnBrk="0" hangingPunct="0">
              <a:spcBef>
                <a:spcPct val="50000"/>
              </a:spcBef>
            </a:pPr>
            <a:r>
              <a:rPr lang="en-US" sz="7200"/>
              <a:t>Stresses such as pushes or pulls.</a:t>
            </a:r>
            <a:endParaRPr lang="en-US"/>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3"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44034" name="Text Box 3"/>
          <p:cNvSpPr txBox="1">
            <a:spLocks noChangeArrowheads="1"/>
          </p:cNvSpPr>
          <p:nvPr/>
        </p:nvSpPr>
        <p:spPr bwMode="auto">
          <a:xfrm>
            <a:off x="685800" y="2133600"/>
            <a:ext cx="7848600" cy="1189038"/>
          </a:xfrm>
          <a:prstGeom prst="rect">
            <a:avLst/>
          </a:prstGeom>
          <a:noFill/>
          <a:ln w="9525">
            <a:noFill/>
            <a:miter lim="800000"/>
            <a:headEnd/>
            <a:tailEnd/>
          </a:ln>
        </p:spPr>
        <p:txBody>
          <a:bodyPr>
            <a:spAutoFit/>
          </a:bodyPr>
          <a:lstStyle/>
          <a:p>
            <a:pPr algn="ctr" eaLnBrk="0" hangingPunct="0">
              <a:spcBef>
                <a:spcPct val="50000"/>
              </a:spcBef>
            </a:pPr>
            <a:r>
              <a:rPr lang="en-US" sz="7200"/>
              <a:t>What is a force.</a:t>
            </a:r>
            <a:endParaRPr lang="en-US"/>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7"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45058" name="Text Box 3"/>
          <p:cNvSpPr txBox="1">
            <a:spLocks noChangeArrowheads="1"/>
          </p:cNvSpPr>
          <p:nvPr/>
        </p:nvSpPr>
        <p:spPr bwMode="auto">
          <a:xfrm>
            <a:off x="609600" y="1447800"/>
            <a:ext cx="7924800" cy="3382963"/>
          </a:xfrm>
          <a:prstGeom prst="rect">
            <a:avLst/>
          </a:prstGeom>
          <a:noFill/>
          <a:ln w="9525">
            <a:noFill/>
            <a:miter lim="800000"/>
            <a:headEnd/>
            <a:tailEnd/>
          </a:ln>
        </p:spPr>
        <p:txBody>
          <a:bodyPr>
            <a:spAutoFit/>
          </a:bodyPr>
          <a:lstStyle/>
          <a:p>
            <a:pPr algn="ctr" eaLnBrk="0" hangingPunct="0">
              <a:spcBef>
                <a:spcPct val="50000"/>
              </a:spcBef>
            </a:pPr>
            <a:r>
              <a:rPr lang="en-US" sz="7200"/>
              <a:t>This measures gravitational force between to objects .</a:t>
            </a:r>
            <a:endParaRPr lang="en-US"/>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WordArt 3" descr="Shingle"/>
          <p:cNvSpPr>
            <a:spLocks noChangeArrowheads="1" noChangeShapeType="1" noTextEdit="1"/>
          </p:cNvSpPr>
          <p:nvPr/>
        </p:nvSpPr>
        <p:spPr bwMode="auto">
          <a:xfrm>
            <a:off x="457200" y="0"/>
            <a:ext cx="5715000" cy="2362200"/>
          </a:xfrm>
          <a:prstGeom prst="rect">
            <a:avLst/>
          </a:prstGeom>
        </p:spPr>
        <p:txBody>
          <a:bodyPr wrap="none" fromWordArt="1">
            <a:prstTxWarp prst="textCurveUp">
              <a:avLst>
                <a:gd name="adj" fmla="val 40356"/>
              </a:avLst>
            </a:prstTxWarp>
          </a:bodyPr>
          <a:lstStyle/>
          <a:p>
            <a:pPr algn="ctr"/>
            <a:r>
              <a:rPr lang="en-US" sz="3600" kern="10">
                <a:ln w="12700">
                  <a:solidFill>
                    <a:srgbClr val="000000"/>
                  </a:solidFill>
                  <a:round/>
                  <a:headEnd/>
                  <a:tailEnd/>
                </a:ln>
                <a:pattFill prst="shingle">
                  <a:fgClr>
                    <a:schemeClr val="accent2"/>
                  </a:fgClr>
                  <a:bgClr>
                    <a:srgbClr val="FF9933"/>
                  </a:bgClr>
                </a:pattFill>
                <a:effectLst>
                  <a:outerShdw dist="45791" dir="2021404" algn="ctr" rotWithShape="0">
                    <a:srgbClr val="808080"/>
                  </a:outerShdw>
                </a:effectLst>
                <a:latin typeface="Arial Black"/>
              </a:rPr>
              <a:t>Choose a point value.</a:t>
            </a:r>
          </a:p>
        </p:txBody>
      </p:sp>
      <p:sp>
        <p:nvSpPr>
          <p:cNvPr id="5125" name="WordArt 5" descr="Shingle">
            <a:hlinkClick r:id="rId3" action="ppaction://hlinksldjump"/>
          </p:cNvPr>
          <p:cNvSpPr>
            <a:spLocks noChangeArrowheads="1" noChangeShapeType="1" noTextEdit="1"/>
          </p:cNvSpPr>
          <p:nvPr/>
        </p:nvSpPr>
        <p:spPr bwMode="auto">
          <a:xfrm>
            <a:off x="1524000" y="1981200"/>
            <a:ext cx="5715000" cy="2362200"/>
          </a:xfrm>
          <a:prstGeom prst="rect">
            <a:avLst/>
          </a:prstGeom>
        </p:spPr>
        <p:txBody>
          <a:bodyPr wrap="none" fromWordArt="1">
            <a:prstTxWarp prst="textCurveUp">
              <a:avLst>
                <a:gd name="adj" fmla="val 40356"/>
              </a:avLst>
            </a:prstTxWarp>
          </a:bodyPr>
          <a:lstStyle/>
          <a:p>
            <a:pPr algn="ctr"/>
            <a:r>
              <a:rPr lang="en-US" sz="3600" kern="10">
                <a:ln w="12700">
                  <a:solidFill>
                    <a:srgbClr val="000000"/>
                  </a:solidFill>
                  <a:round/>
                  <a:headEnd/>
                  <a:tailEnd/>
                </a:ln>
                <a:pattFill prst="shingle">
                  <a:fgClr>
                    <a:schemeClr val="accent2"/>
                  </a:fgClr>
                  <a:bgClr>
                    <a:srgbClr val="FF9933"/>
                  </a:bgClr>
                </a:pattFill>
                <a:effectLst>
                  <a:outerShdw dist="45791" dir="2021404" algn="ctr" rotWithShape="0">
                    <a:srgbClr val="808080"/>
                  </a:outerShdw>
                </a:effectLst>
                <a:latin typeface="Arial Black"/>
              </a:rPr>
              <a:t>Choose a point value.</a:t>
            </a:r>
          </a:p>
        </p:txBody>
      </p:sp>
      <p:sp>
        <p:nvSpPr>
          <p:cNvPr id="17411" name="AutoShape 10">
            <a:hlinkClick r:id="rId4" action="ppaction://hlinksldjump" highlightClick="1"/>
          </p:cNvPr>
          <p:cNvSpPr>
            <a:spLocks noChangeArrowheads="1"/>
          </p:cNvSpPr>
          <p:nvPr/>
        </p:nvSpPr>
        <p:spPr bwMode="auto">
          <a:xfrm>
            <a:off x="5562600" y="4724400"/>
            <a:ext cx="2971800" cy="17526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17412" name="Text Box 11"/>
          <p:cNvSpPr txBox="1">
            <a:spLocks noChangeArrowheads="1"/>
          </p:cNvSpPr>
          <p:nvPr/>
        </p:nvSpPr>
        <p:spPr bwMode="auto">
          <a:xfrm>
            <a:off x="5791200" y="5105400"/>
            <a:ext cx="2514600" cy="946150"/>
          </a:xfrm>
          <a:prstGeom prst="rect">
            <a:avLst/>
          </a:prstGeom>
          <a:noFill/>
          <a:ln w="9525">
            <a:noFill/>
            <a:miter lim="800000"/>
            <a:headEnd/>
            <a:tailEnd/>
          </a:ln>
        </p:spPr>
        <p:txBody>
          <a:bodyPr>
            <a:spAutoFit/>
          </a:bodyPr>
          <a:lstStyle/>
          <a:p>
            <a:pPr algn="ctr" eaLnBrk="0" hangingPunct="0">
              <a:spcBef>
                <a:spcPct val="50000"/>
              </a:spcBef>
            </a:pPr>
            <a:r>
              <a:rPr lang="en-US" sz="2800">
                <a:hlinkClick r:id="rId4" action="ppaction://hlinksldjump"/>
              </a:rPr>
              <a:t>Click here for Final Jeopardy</a:t>
            </a:r>
            <a:endParaRPr lang="en-US" sz="280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3" presetClass="entr" presetSubtype="0" fill="hold" grpId="0" nodeType="afterEffect">
                                  <p:stCondLst>
                                    <p:cond delay="1000"/>
                                  </p:stCondLst>
                                  <p:childTnLst>
                                    <p:set>
                                      <p:cBhvr>
                                        <p:cTn id="6" dur="1" fill="hold">
                                          <p:stCondLst>
                                            <p:cond delay="499"/>
                                          </p:stCondLst>
                                        </p:cTn>
                                        <p:tgtEl>
                                          <p:spTgt spid="5123"/>
                                        </p:tgtEl>
                                        <p:attrNameLst>
                                          <p:attrName>style.visibility</p:attrName>
                                        </p:attrNameLst>
                                      </p:cBhvr>
                                      <p:to>
                                        <p:strVal val="visible"/>
                                      </p:to>
                                    </p:set>
                                  </p:childTnLst>
                                </p:cTn>
                              </p:par>
                            </p:childTnLst>
                          </p:cTn>
                        </p:par>
                        <p:par>
                          <p:cTn id="7" fill="hold">
                            <p:stCondLst>
                              <p:cond delay="1500"/>
                            </p:stCondLst>
                            <p:childTnLst>
                              <p:par>
                                <p:cTn id="8" presetID="3" presetClass="entr" presetSubtype="0" fill="hold" grpId="0" nodeType="afterEffect">
                                  <p:stCondLst>
                                    <p:cond delay="1000"/>
                                  </p:stCondLst>
                                  <p:childTnLst>
                                    <p:set>
                                      <p:cBhvr>
                                        <p:cTn id="9" dur="1" fill="hold">
                                          <p:stCondLst>
                                            <p:cond delay="499"/>
                                          </p:stCondLst>
                                        </p:cTn>
                                        <p:tgtEl>
                                          <p:spTgt spid="512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3" grpId="0" animBg="1"/>
      <p:bldP spid="5125" grpId="0" animBg="1"/>
    </p:bld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46082" name="Text Box 3"/>
          <p:cNvSpPr txBox="1">
            <a:spLocks noChangeArrowheads="1"/>
          </p:cNvSpPr>
          <p:nvPr/>
        </p:nvSpPr>
        <p:spPr bwMode="auto">
          <a:xfrm>
            <a:off x="685800" y="2133600"/>
            <a:ext cx="7848600" cy="1189038"/>
          </a:xfrm>
          <a:prstGeom prst="rect">
            <a:avLst/>
          </a:prstGeom>
          <a:noFill/>
          <a:ln w="9525">
            <a:noFill/>
            <a:miter lim="800000"/>
            <a:headEnd/>
            <a:tailEnd/>
          </a:ln>
        </p:spPr>
        <p:txBody>
          <a:bodyPr>
            <a:spAutoFit/>
          </a:bodyPr>
          <a:lstStyle/>
          <a:p>
            <a:pPr algn="ctr" eaLnBrk="0" hangingPunct="0">
              <a:spcBef>
                <a:spcPct val="50000"/>
              </a:spcBef>
            </a:pPr>
            <a:r>
              <a:rPr lang="en-US" sz="7200"/>
              <a:t>What is weight.</a:t>
            </a:r>
            <a:endParaRPr lang="en-US"/>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5"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47106" name="Text Box 3"/>
          <p:cNvSpPr txBox="1">
            <a:spLocks noChangeArrowheads="1"/>
          </p:cNvSpPr>
          <p:nvPr/>
        </p:nvSpPr>
        <p:spPr bwMode="auto">
          <a:xfrm>
            <a:off x="609600" y="838200"/>
            <a:ext cx="8077200" cy="3382963"/>
          </a:xfrm>
          <a:prstGeom prst="rect">
            <a:avLst/>
          </a:prstGeom>
          <a:noFill/>
          <a:ln w="9525">
            <a:noFill/>
            <a:miter lim="800000"/>
            <a:headEnd/>
            <a:tailEnd/>
          </a:ln>
        </p:spPr>
        <p:txBody>
          <a:bodyPr>
            <a:spAutoFit/>
          </a:bodyPr>
          <a:lstStyle/>
          <a:p>
            <a:pPr algn="ctr" eaLnBrk="0" hangingPunct="0">
              <a:spcBef>
                <a:spcPct val="50000"/>
              </a:spcBef>
            </a:pPr>
            <a:r>
              <a:rPr lang="en-US" sz="7200"/>
              <a:t>This picture uses arrows to show forces.</a:t>
            </a: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29"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48130" name="Text Box 3"/>
          <p:cNvSpPr txBox="1">
            <a:spLocks noChangeArrowheads="1"/>
          </p:cNvSpPr>
          <p:nvPr/>
        </p:nvSpPr>
        <p:spPr bwMode="auto">
          <a:xfrm>
            <a:off x="685800" y="2133600"/>
            <a:ext cx="7848600" cy="2530475"/>
          </a:xfrm>
          <a:prstGeom prst="rect">
            <a:avLst/>
          </a:prstGeom>
          <a:noFill/>
          <a:ln w="9525">
            <a:noFill/>
            <a:miter lim="800000"/>
            <a:headEnd/>
            <a:tailEnd/>
          </a:ln>
        </p:spPr>
        <p:txBody>
          <a:bodyPr>
            <a:spAutoFit/>
          </a:bodyPr>
          <a:lstStyle/>
          <a:p>
            <a:pPr algn="ctr" eaLnBrk="0" hangingPunct="0">
              <a:spcBef>
                <a:spcPct val="50000"/>
              </a:spcBef>
            </a:pPr>
            <a:r>
              <a:rPr lang="en-US" sz="8000"/>
              <a:t>What is a force diagram.</a:t>
            </a:r>
            <a:r>
              <a:rPr lang="en-US" sz="7200"/>
              <a:t> </a:t>
            </a: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3"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49154" name="Text Box 3"/>
          <p:cNvSpPr txBox="1">
            <a:spLocks noChangeArrowheads="1"/>
          </p:cNvSpPr>
          <p:nvPr/>
        </p:nvSpPr>
        <p:spPr bwMode="auto">
          <a:xfrm>
            <a:off x="533400" y="1752600"/>
            <a:ext cx="8077200" cy="2286000"/>
          </a:xfrm>
          <a:prstGeom prst="rect">
            <a:avLst/>
          </a:prstGeom>
          <a:noFill/>
          <a:ln w="9525">
            <a:noFill/>
            <a:miter lim="800000"/>
            <a:headEnd/>
            <a:tailEnd/>
          </a:ln>
        </p:spPr>
        <p:txBody>
          <a:bodyPr>
            <a:spAutoFit/>
          </a:bodyPr>
          <a:lstStyle/>
          <a:p>
            <a:pPr algn="ctr" eaLnBrk="0" hangingPunct="0">
              <a:spcBef>
                <a:spcPct val="50000"/>
              </a:spcBef>
            </a:pPr>
            <a:r>
              <a:rPr lang="en-US" sz="7200"/>
              <a:t>We measure force using this.</a:t>
            </a:r>
            <a:endParaRPr lang="en-US"/>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7"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0178"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a force meter (newtons).</a:t>
            </a:r>
            <a:endParaRPr lang="en-US"/>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1"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1202" name="Text Box 3"/>
          <p:cNvSpPr txBox="1">
            <a:spLocks noChangeArrowheads="1"/>
          </p:cNvSpPr>
          <p:nvPr/>
        </p:nvSpPr>
        <p:spPr bwMode="auto">
          <a:xfrm>
            <a:off x="609600" y="14478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Stresses acting form the outside.</a:t>
            </a:r>
            <a:endParaRPr lang="en-US"/>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5"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2226"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external forces.</a:t>
            </a:r>
            <a:endParaRPr lang="en-US"/>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49"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3250" name="Text Box 3"/>
          <p:cNvSpPr txBox="1">
            <a:spLocks noChangeArrowheads="1"/>
          </p:cNvSpPr>
          <p:nvPr/>
        </p:nvSpPr>
        <p:spPr bwMode="auto">
          <a:xfrm>
            <a:off x="609600" y="1905000"/>
            <a:ext cx="7848600" cy="3382963"/>
          </a:xfrm>
          <a:prstGeom prst="rect">
            <a:avLst/>
          </a:prstGeom>
          <a:noFill/>
          <a:ln w="9525">
            <a:noFill/>
            <a:miter lim="800000"/>
            <a:headEnd/>
            <a:tailEnd/>
          </a:ln>
        </p:spPr>
        <p:txBody>
          <a:bodyPr>
            <a:spAutoFit/>
          </a:bodyPr>
          <a:lstStyle/>
          <a:p>
            <a:pPr algn="ctr" eaLnBrk="0" hangingPunct="0">
              <a:spcBef>
                <a:spcPct val="50000"/>
              </a:spcBef>
            </a:pPr>
            <a:r>
              <a:rPr lang="en-US" sz="7200"/>
              <a:t>The change in size or shape of a structure.</a:t>
            </a:r>
            <a:endParaRPr lang="en-US"/>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3"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4274"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deformation.</a:t>
            </a:r>
            <a:endParaRPr lang="en-US"/>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7"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5298" name="Text Box 3"/>
          <p:cNvSpPr txBox="1">
            <a:spLocks noChangeArrowheads="1"/>
          </p:cNvSpPr>
          <p:nvPr/>
        </p:nvSpPr>
        <p:spPr bwMode="auto">
          <a:xfrm>
            <a:off x="609600" y="609600"/>
            <a:ext cx="7620000" cy="4117975"/>
          </a:xfrm>
          <a:prstGeom prst="rect">
            <a:avLst/>
          </a:prstGeom>
          <a:noFill/>
          <a:ln w="9525">
            <a:noFill/>
            <a:miter lim="800000"/>
            <a:headEnd/>
            <a:tailEnd/>
          </a:ln>
        </p:spPr>
        <p:txBody>
          <a:bodyPr>
            <a:spAutoFit/>
          </a:bodyPr>
          <a:lstStyle/>
          <a:p>
            <a:pPr algn="ctr" eaLnBrk="0" hangingPunct="0">
              <a:spcBef>
                <a:spcPct val="50000"/>
              </a:spcBef>
            </a:pPr>
            <a:r>
              <a:rPr lang="en-US" sz="6600"/>
              <a:t>Changing or non permanent force acting on a structure.</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AutoShape 24">
            <a:hlinkClick r:id="rId3" action="ppaction://hlinksldjump" highlightClick="1"/>
          </p:cNvPr>
          <p:cNvSpPr>
            <a:spLocks noChangeArrowheads="1"/>
          </p:cNvSpPr>
          <p:nvPr/>
        </p:nvSpPr>
        <p:spPr bwMode="auto">
          <a:xfrm>
            <a:off x="1828800" y="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t>Topic 2</a:t>
            </a:r>
            <a:endParaRPr lang="en-US" b="0">
              <a:solidFill>
                <a:schemeClr val="tx1"/>
              </a:solidFill>
            </a:endParaRPr>
          </a:p>
        </p:txBody>
      </p:sp>
      <p:sp>
        <p:nvSpPr>
          <p:cNvPr id="19458" name="AutoShape 26">
            <a:hlinkClick r:id="rId3" action="ppaction://hlinksldjump" highlightClick="1"/>
          </p:cNvPr>
          <p:cNvSpPr>
            <a:spLocks noChangeArrowheads="1"/>
          </p:cNvSpPr>
          <p:nvPr/>
        </p:nvSpPr>
        <p:spPr bwMode="auto">
          <a:xfrm>
            <a:off x="5486400" y="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t>Topic 4</a:t>
            </a:r>
            <a:endParaRPr lang="en-US" b="0">
              <a:solidFill>
                <a:schemeClr val="tx1"/>
              </a:solidFill>
            </a:endParaRPr>
          </a:p>
        </p:txBody>
      </p:sp>
      <p:sp>
        <p:nvSpPr>
          <p:cNvPr id="19459" name="AutoShape 27">
            <a:hlinkClick r:id="rId3" action="ppaction://hlinksldjump" highlightClick="1"/>
          </p:cNvPr>
          <p:cNvSpPr>
            <a:spLocks noChangeArrowheads="1"/>
          </p:cNvSpPr>
          <p:nvPr/>
        </p:nvSpPr>
        <p:spPr bwMode="auto">
          <a:xfrm>
            <a:off x="7343775" y="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t>Topic 5-7</a:t>
            </a:r>
          </a:p>
        </p:txBody>
      </p:sp>
      <p:sp>
        <p:nvSpPr>
          <p:cNvPr id="19460" name="AutoShape 29">
            <a:hlinkClick r:id="" action="ppaction://noaction" highlightClick="1"/>
          </p:cNvPr>
          <p:cNvSpPr>
            <a:spLocks noChangeArrowheads="1"/>
          </p:cNvSpPr>
          <p:nvPr/>
        </p:nvSpPr>
        <p:spPr bwMode="auto">
          <a:xfrm>
            <a:off x="0" y="1143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4" action="ppaction://hlinksldjump"/>
              </a:rPr>
              <a:t>10 Point</a:t>
            </a:r>
            <a:endParaRPr lang="en-US" b="0">
              <a:solidFill>
                <a:schemeClr val="tx1"/>
              </a:solidFill>
            </a:endParaRPr>
          </a:p>
        </p:txBody>
      </p:sp>
      <p:sp>
        <p:nvSpPr>
          <p:cNvPr id="19461" name="AutoShape 30">
            <a:hlinkClick r:id="" action="ppaction://noaction" highlightClick="1"/>
          </p:cNvPr>
          <p:cNvSpPr>
            <a:spLocks noChangeArrowheads="1"/>
          </p:cNvSpPr>
          <p:nvPr/>
        </p:nvSpPr>
        <p:spPr bwMode="auto">
          <a:xfrm>
            <a:off x="0" y="2286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5" action="ppaction://hlinksldjump"/>
              </a:rPr>
              <a:t>20 Points</a:t>
            </a:r>
            <a:endParaRPr lang="en-US"/>
          </a:p>
        </p:txBody>
      </p:sp>
      <p:sp>
        <p:nvSpPr>
          <p:cNvPr id="19462" name="AutoShape 31">
            <a:hlinkClick r:id="" action="ppaction://noaction" highlightClick="1"/>
          </p:cNvPr>
          <p:cNvSpPr>
            <a:spLocks noChangeArrowheads="1"/>
          </p:cNvSpPr>
          <p:nvPr/>
        </p:nvSpPr>
        <p:spPr bwMode="auto">
          <a:xfrm>
            <a:off x="0" y="3429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6" action="ppaction://hlinksldjump"/>
              </a:rPr>
              <a:t>30 Points</a:t>
            </a:r>
            <a:endParaRPr lang="en-US"/>
          </a:p>
        </p:txBody>
      </p:sp>
      <p:sp>
        <p:nvSpPr>
          <p:cNvPr id="19463" name="AutoShape 32">
            <a:hlinkClick r:id="" action="ppaction://noaction" highlightClick="1"/>
          </p:cNvPr>
          <p:cNvSpPr>
            <a:spLocks noChangeArrowheads="1"/>
          </p:cNvSpPr>
          <p:nvPr/>
        </p:nvSpPr>
        <p:spPr bwMode="auto">
          <a:xfrm>
            <a:off x="0" y="4572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7" action="ppaction://hlinksldjump"/>
              </a:rPr>
              <a:t>40 Points</a:t>
            </a:r>
            <a:endParaRPr lang="en-US"/>
          </a:p>
        </p:txBody>
      </p:sp>
      <p:sp>
        <p:nvSpPr>
          <p:cNvPr id="19464" name="AutoShape 33">
            <a:hlinkClick r:id="" action="ppaction://noaction" highlightClick="1"/>
          </p:cNvPr>
          <p:cNvSpPr>
            <a:spLocks noChangeArrowheads="1"/>
          </p:cNvSpPr>
          <p:nvPr/>
        </p:nvSpPr>
        <p:spPr bwMode="auto">
          <a:xfrm>
            <a:off x="0" y="5715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8" action="ppaction://hlinksldjump"/>
              </a:rPr>
              <a:t>50 Points</a:t>
            </a:r>
            <a:endParaRPr lang="en-US"/>
          </a:p>
        </p:txBody>
      </p:sp>
      <p:sp>
        <p:nvSpPr>
          <p:cNvPr id="19465" name="AutoShape 34">
            <a:hlinkClick r:id="" action="ppaction://noaction" highlightClick="1"/>
          </p:cNvPr>
          <p:cNvSpPr>
            <a:spLocks noChangeArrowheads="1"/>
          </p:cNvSpPr>
          <p:nvPr/>
        </p:nvSpPr>
        <p:spPr bwMode="auto">
          <a:xfrm>
            <a:off x="1828800" y="1143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9" action="ppaction://hlinksldjump"/>
              </a:rPr>
              <a:t>10 Point</a:t>
            </a:r>
            <a:endParaRPr lang="en-US"/>
          </a:p>
        </p:txBody>
      </p:sp>
      <p:sp>
        <p:nvSpPr>
          <p:cNvPr id="19466" name="AutoShape 35">
            <a:hlinkClick r:id="" action="ppaction://noaction" highlightClick="1"/>
          </p:cNvPr>
          <p:cNvSpPr>
            <a:spLocks noChangeArrowheads="1"/>
          </p:cNvSpPr>
          <p:nvPr/>
        </p:nvSpPr>
        <p:spPr bwMode="auto">
          <a:xfrm>
            <a:off x="3657600" y="1143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0" action="ppaction://hlinksldjump"/>
              </a:rPr>
              <a:t>10 Point</a:t>
            </a:r>
            <a:endParaRPr lang="en-US"/>
          </a:p>
        </p:txBody>
      </p:sp>
      <p:sp>
        <p:nvSpPr>
          <p:cNvPr id="19467" name="AutoShape 36">
            <a:hlinkClick r:id="" action="ppaction://noaction" highlightClick="1"/>
          </p:cNvPr>
          <p:cNvSpPr>
            <a:spLocks noChangeArrowheads="1"/>
          </p:cNvSpPr>
          <p:nvPr/>
        </p:nvSpPr>
        <p:spPr bwMode="auto">
          <a:xfrm>
            <a:off x="5486400" y="1143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1" action="ppaction://hlinksldjump"/>
              </a:rPr>
              <a:t>10 Point</a:t>
            </a:r>
            <a:endParaRPr lang="en-US"/>
          </a:p>
        </p:txBody>
      </p:sp>
      <p:sp>
        <p:nvSpPr>
          <p:cNvPr id="19468" name="AutoShape 37">
            <a:hlinkClick r:id="" action="ppaction://noaction" highlightClick="1"/>
          </p:cNvPr>
          <p:cNvSpPr>
            <a:spLocks noChangeArrowheads="1"/>
          </p:cNvSpPr>
          <p:nvPr/>
        </p:nvSpPr>
        <p:spPr bwMode="auto">
          <a:xfrm>
            <a:off x="7343775" y="1143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2" action="ppaction://hlinksldjump"/>
              </a:rPr>
              <a:t>10 Point</a:t>
            </a:r>
            <a:endParaRPr lang="en-US"/>
          </a:p>
        </p:txBody>
      </p:sp>
      <p:sp>
        <p:nvSpPr>
          <p:cNvPr id="19469" name="AutoShape 39">
            <a:hlinkClick r:id="" action="ppaction://noaction" highlightClick="1"/>
          </p:cNvPr>
          <p:cNvSpPr>
            <a:spLocks noChangeArrowheads="1"/>
          </p:cNvSpPr>
          <p:nvPr/>
        </p:nvSpPr>
        <p:spPr bwMode="auto">
          <a:xfrm>
            <a:off x="1828800" y="2286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3" action="ppaction://hlinksldjump"/>
              </a:rPr>
              <a:t>20 Points</a:t>
            </a:r>
            <a:endParaRPr lang="en-US"/>
          </a:p>
        </p:txBody>
      </p:sp>
      <p:sp>
        <p:nvSpPr>
          <p:cNvPr id="19470" name="AutoShape 40">
            <a:hlinkClick r:id="" action="ppaction://noaction" highlightClick="1"/>
          </p:cNvPr>
          <p:cNvSpPr>
            <a:spLocks noChangeArrowheads="1"/>
          </p:cNvSpPr>
          <p:nvPr/>
        </p:nvSpPr>
        <p:spPr bwMode="auto">
          <a:xfrm>
            <a:off x="3657600" y="2286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4" action="ppaction://hlinksldjump"/>
              </a:rPr>
              <a:t>20 Points</a:t>
            </a:r>
            <a:endParaRPr lang="en-US"/>
          </a:p>
        </p:txBody>
      </p:sp>
      <p:sp>
        <p:nvSpPr>
          <p:cNvPr id="19471" name="AutoShape 41">
            <a:hlinkClick r:id="" action="ppaction://noaction" highlightClick="1"/>
          </p:cNvPr>
          <p:cNvSpPr>
            <a:spLocks noChangeArrowheads="1"/>
          </p:cNvSpPr>
          <p:nvPr/>
        </p:nvSpPr>
        <p:spPr bwMode="auto">
          <a:xfrm>
            <a:off x="5486400" y="2286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5" action="ppaction://hlinksldjump"/>
              </a:rPr>
              <a:t>20 Points</a:t>
            </a:r>
            <a:endParaRPr lang="en-US"/>
          </a:p>
        </p:txBody>
      </p:sp>
      <p:sp>
        <p:nvSpPr>
          <p:cNvPr id="19472" name="AutoShape 42">
            <a:hlinkClick r:id="" action="ppaction://noaction" highlightClick="1"/>
          </p:cNvPr>
          <p:cNvSpPr>
            <a:spLocks noChangeArrowheads="1"/>
          </p:cNvSpPr>
          <p:nvPr/>
        </p:nvSpPr>
        <p:spPr bwMode="auto">
          <a:xfrm>
            <a:off x="7343775" y="2286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6" action="ppaction://hlinksldjump"/>
              </a:rPr>
              <a:t>20 Points</a:t>
            </a:r>
            <a:endParaRPr lang="en-US"/>
          </a:p>
        </p:txBody>
      </p:sp>
      <p:sp>
        <p:nvSpPr>
          <p:cNvPr id="19473" name="AutoShape 44">
            <a:hlinkClick r:id="" action="ppaction://noaction" highlightClick="1"/>
          </p:cNvPr>
          <p:cNvSpPr>
            <a:spLocks noChangeArrowheads="1"/>
          </p:cNvSpPr>
          <p:nvPr/>
        </p:nvSpPr>
        <p:spPr bwMode="auto">
          <a:xfrm>
            <a:off x="1828800" y="3429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7" action="ppaction://hlinksldjump"/>
              </a:rPr>
              <a:t>30 Points</a:t>
            </a:r>
            <a:endParaRPr lang="en-US"/>
          </a:p>
        </p:txBody>
      </p:sp>
      <p:sp>
        <p:nvSpPr>
          <p:cNvPr id="19474" name="AutoShape 45">
            <a:hlinkClick r:id="" action="ppaction://noaction" highlightClick="1"/>
          </p:cNvPr>
          <p:cNvSpPr>
            <a:spLocks noChangeArrowheads="1"/>
          </p:cNvSpPr>
          <p:nvPr/>
        </p:nvSpPr>
        <p:spPr bwMode="auto">
          <a:xfrm>
            <a:off x="1828800" y="4572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8" action="ppaction://hlinksldjump"/>
              </a:rPr>
              <a:t>40 Points</a:t>
            </a:r>
            <a:endParaRPr lang="en-US"/>
          </a:p>
        </p:txBody>
      </p:sp>
      <p:sp>
        <p:nvSpPr>
          <p:cNvPr id="19475" name="AutoShape 46">
            <a:hlinkClick r:id="" action="ppaction://noaction" highlightClick="1"/>
          </p:cNvPr>
          <p:cNvSpPr>
            <a:spLocks noChangeArrowheads="1"/>
          </p:cNvSpPr>
          <p:nvPr/>
        </p:nvSpPr>
        <p:spPr bwMode="auto">
          <a:xfrm>
            <a:off x="1828800" y="5715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19" action="ppaction://hlinksldjump"/>
              </a:rPr>
              <a:t>50 Points</a:t>
            </a:r>
            <a:endParaRPr lang="en-US"/>
          </a:p>
        </p:txBody>
      </p:sp>
      <p:sp>
        <p:nvSpPr>
          <p:cNvPr id="19476" name="AutoShape 47">
            <a:hlinkClick r:id="" action="ppaction://noaction" highlightClick="1"/>
          </p:cNvPr>
          <p:cNvSpPr>
            <a:spLocks noChangeArrowheads="1"/>
          </p:cNvSpPr>
          <p:nvPr/>
        </p:nvSpPr>
        <p:spPr bwMode="auto">
          <a:xfrm>
            <a:off x="3657600" y="3429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20" action="ppaction://hlinksldjump"/>
              </a:rPr>
              <a:t>30 Points</a:t>
            </a:r>
            <a:endParaRPr lang="en-US"/>
          </a:p>
        </p:txBody>
      </p:sp>
      <p:sp>
        <p:nvSpPr>
          <p:cNvPr id="19477" name="AutoShape 48">
            <a:hlinkClick r:id="" action="ppaction://noaction" highlightClick="1"/>
          </p:cNvPr>
          <p:cNvSpPr>
            <a:spLocks noChangeArrowheads="1"/>
          </p:cNvSpPr>
          <p:nvPr/>
        </p:nvSpPr>
        <p:spPr bwMode="auto">
          <a:xfrm>
            <a:off x="5486400" y="3429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21" action="ppaction://hlinksldjump"/>
              </a:rPr>
              <a:t>30 Points</a:t>
            </a:r>
            <a:endParaRPr lang="en-US"/>
          </a:p>
        </p:txBody>
      </p:sp>
      <p:sp>
        <p:nvSpPr>
          <p:cNvPr id="19478" name="AutoShape 49">
            <a:hlinkClick r:id="" action="ppaction://noaction" highlightClick="1"/>
          </p:cNvPr>
          <p:cNvSpPr>
            <a:spLocks noChangeArrowheads="1"/>
          </p:cNvSpPr>
          <p:nvPr/>
        </p:nvSpPr>
        <p:spPr bwMode="auto">
          <a:xfrm>
            <a:off x="7343775" y="3429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22" action="ppaction://hlinksldjump"/>
              </a:rPr>
              <a:t>30 Points</a:t>
            </a:r>
            <a:endParaRPr lang="en-US"/>
          </a:p>
        </p:txBody>
      </p:sp>
      <p:sp>
        <p:nvSpPr>
          <p:cNvPr id="19479" name="AutoShape 51">
            <a:hlinkClick r:id="" action="ppaction://noaction" highlightClick="1"/>
          </p:cNvPr>
          <p:cNvSpPr>
            <a:spLocks noChangeArrowheads="1"/>
          </p:cNvSpPr>
          <p:nvPr/>
        </p:nvSpPr>
        <p:spPr bwMode="auto">
          <a:xfrm>
            <a:off x="3657600" y="4572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23" action="ppaction://hlinksldjump"/>
              </a:rPr>
              <a:t>40 Points</a:t>
            </a:r>
            <a:endParaRPr lang="en-US"/>
          </a:p>
        </p:txBody>
      </p:sp>
      <p:sp>
        <p:nvSpPr>
          <p:cNvPr id="19480" name="AutoShape 52">
            <a:hlinkClick r:id="" action="ppaction://noaction" highlightClick="1"/>
          </p:cNvPr>
          <p:cNvSpPr>
            <a:spLocks noChangeArrowheads="1"/>
          </p:cNvSpPr>
          <p:nvPr/>
        </p:nvSpPr>
        <p:spPr bwMode="auto">
          <a:xfrm>
            <a:off x="5486400" y="4572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24" action="ppaction://hlinksldjump"/>
              </a:rPr>
              <a:t>40 Points</a:t>
            </a:r>
            <a:endParaRPr lang="en-US"/>
          </a:p>
        </p:txBody>
      </p:sp>
      <p:sp>
        <p:nvSpPr>
          <p:cNvPr id="19481" name="AutoShape 53">
            <a:hlinkClick r:id="" action="ppaction://noaction" highlightClick="1"/>
          </p:cNvPr>
          <p:cNvSpPr>
            <a:spLocks noChangeArrowheads="1"/>
          </p:cNvSpPr>
          <p:nvPr/>
        </p:nvSpPr>
        <p:spPr bwMode="auto">
          <a:xfrm>
            <a:off x="7343775" y="4572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25" action="ppaction://hlinksldjump"/>
              </a:rPr>
              <a:t>40 Points</a:t>
            </a:r>
            <a:endParaRPr lang="en-US"/>
          </a:p>
        </p:txBody>
      </p:sp>
      <p:sp>
        <p:nvSpPr>
          <p:cNvPr id="19482" name="AutoShape 55">
            <a:hlinkClick r:id="" action="ppaction://noaction" highlightClick="1"/>
          </p:cNvPr>
          <p:cNvSpPr>
            <a:spLocks noChangeArrowheads="1"/>
          </p:cNvSpPr>
          <p:nvPr/>
        </p:nvSpPr>
        <p:spPr bwMode="auto">
          <a:xfrm>
            <a:off x="3657600" y="5715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26" action="ppaction://hlinksldjump"/>
              </a:rPr>
              <a:t>50 Points</a:t>
            </a:r>
            <a:endParaRPr lang="en-US"/>
          </a:p>
        </p:txBody>
      </p:sp>
      <p:sp>
        <p:nvSpPr>
          <p:cNvPr id="19483" name="AutoShape 56">
            <a:hlinkClick r:id="" action="ppaction://noaction" highlightClick="1"/>
          </p:cNvPr>
          <p:cNvSpPr>
            <a:spLocks noChangeArrowheads="1"/>
          </p:cNvSpPr>
          <p:nvPr/>
        </p:nvSpPr>
        <p:spPr bwMode="auto">
          <a:xfrm>
            <a:off x="5486400" y="5715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27" action="ppaction://hlinksldjump"/>
              </a:rPr>
              <a:t>50 Points</a:t>
            </a:r>
            <a:endParaRPr lang="en-US"/>
          </a:p>
        </p:txBody>
      </p:sp>
      <p:sp>
        <p:nvSpPr>
          <p:cNvPr id="19484" name="AutoShape 57">
            <a:hlinkClick r:id="" action="ppaction://noaction" highlightClick="1"/>
          </p:cNvPr>
          <p:cNvSpPr>
            <a:spLocks noChangeArrowheads="1"/>
          </p:cNvSpPr>
          <p:nvPr/>
        </p:nvSpPr>
        <p:spPr bwMode="auto">
          <a:xfrm>
            <a:off x="7343775" y="571500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hlinkClick r:id="rId28" action="ppaction://hlinksldjump"/>
              </a:rPr>
              <a:t>50 Points</a:t>
            </a:r>
            <a:endParaRPr lang="en-US"/>
          </a:p>
        </p:txBody>
      </p:sp>
      <p:sp>
        <p:nvSpPr>
          <p:cNvPr id="19485" name="AutoShape 60">
            <a:hlinkClick r:id="rId3" action="ppaction://hlinksldjump" highlightClick="1"/>
          </p:cNvPr>
          <p:cNvSpPr>
            <a:spLocks noChangeArrowheads="1"/>
          </p:cNvSpPr>
          <p:nvPr/>
        </p:nvSpPr>
        <p:spPr bwMode="auto">
          <a:xfrm>
            <a:off x="3657600" y="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t>Topic 3</a:t>
            </a:r>
            <a:endParaRPr lang="en-US" b="0">
              <a:solidFill>
                <a:schemeClr val="tx1"/>
              </a:solidFill>
            </a:endParaRPr>
          </a:p>
        </p:txBody>
      </p:sp>
      <p:pic>
        <p:nvPicPr>
          <p:cNvPr id="2109" name="Picture 61">
            <a:hlinkClick r:id="" action="ppaction://media"/>
          </p:cNvPr>
          <p:cNvPicPr>
            <a:picLocks noRot="1" noChangeAspect="1" noChangeArrowheads="1"/>
          </p:cNvPicPr>
          <p:nvPr>
            <a:wavAudioFile r:embed="rId1" name="boardfill[2].wav"/>
          </p:nvPr>
        </p:nvPicPr>
        <p:blipFill>
          <a:blip r:embed="rId29"/>
          <a:srcRect/>
          <a:stretch>
            <a:fillRect/>
          </a:stretch>
        </p:blipFill>
        <p:spPr bwMode="auto">
          <a:xfrm>
            <a:off x="685800" y="228600"/>
            <a:ext cx="304800" cy="304800"/>
          </a:xfrm>
          <a:prstGeom prst="rect">
            <a:avLst/>
          </a:prstGeom>
          <a:noFill/>
          <a:ln w="9525">
            <a:noFill/>
            <a:miter lim="800000"/>
            <a:headEnd/>
            <a:tailEnd/>
          </a:ln>
        </p:spPr>
      </p:pic>
      <p:sp>
        <p:nvSpPr>
          <p:cNvPr id="19487" name="AutoShape 23">
            <a:hlinkClick r:id="rId3" action="ppaction://hlinksldjump" highlightClick="1"/>
          </p:cNvPr>
          <p:cNvSpPr>
            <a:spLocks noChangeArrowheads="1"/>
          </p:cNvSpPr>
          <p:nvPr/>
        </p:nvSpPr>
        <p:spPr bwMode="auto">
          <a:xfrm>
            <a:off x="0" y="0"/>
            <a:ext cx="1800225" cy="1143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r>
              <a:rPr lang="en-US"/>
              <a:t>Topic 1</a:t>
            </a:r>
            <a:endParaRPr lang="en-US" b="0">
              <a:solidFill>
                <a:schemeClr val="tx1"/>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mediacall" presetSubtype="0" fill="hold" nodeType="afterEffect">
                                  <p:stCondLst>
                                    <p:cond delay="0"/>
                                  </p:stCondLst>
                                  <p:childTnLst>
                                    <p:cmd type="call" cmd="playFrom(0.0)">
                                      <p:cBhvr>
                                        <p:cTn id="6" dur="1" fill="hold"/>
                                        <p:tgtEl>
                                          <p:spTgt spid="2109"/>
                                        </p:tgtEl>
                                      </p:cBhvr>
                                    </p:cmd>
                                  </p:childTnLst>
                                </p:cTn>
                              </p:par>
                            </p:childTnLst>
                          </p:cTn>
                        </p:par>
                      </p:childTnLst>
                    </p:cTn>
                  </p:par>
                </p:childTnLst>
              </p:cTn>
              <p:prevCondLst>
                <p:cond evt="onPrev" delay="0">
                  <p:tgtEl>
                    <p:sldTgt/>
                  </p:tgtEl>
                </p:cond>
              </p:prevCondLst>
              <p:nextCondLst>
                <p:cond evt="onNext" delay="0">
                  <p:tgtEl>
                    <p:sldTgt/>
                  </p:tgtEl>
                </p:cond>
              </p:nextCondLst>
            </p:seq>
            <p:audio>
              <p:cMediaNode>
                <p:cTn id="7" fill="hold" display="0">
                  <p:stCondLst>
                    <p:cond delay="indefinite"/>
                  </p:stCondLst>
                  <p:endCondLst>
                    <p:cond evt="onPrev" delay="0">
                      <p:tgtEl>
                        <p:sldTgt/>
                      </p:tgtEl>
                    </p:cond>
                    <p:cond evt="onStopAudio" delay="0">
                      <p:tgtEl>
                        <p:sldTgt/>
                      </p:tgtEl>
                    </p:cond>
                  </p:endCondLst>
                </p:cTn>
                <p:tgtEl>
                  <p:spTgt spid="2109"/>
                </p:tgtEl>
              </p:cMediaNode>
            </p:audio>
          </p:childTnLst>
        </p:cTn>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6322" name="Text Box 3"/>
          <p:cNvSpPr txBox="1">
            <a:spLocks noChangeArrowheads="1"/>
          </p:cNvSpPr>
          <p:nvPr/>
        </p:nvSpPr>
        <p:spPr bwMode="auto">
          <a:xfrm>
            <a:off x="685800" y="2133600"/>
            <a:ext cx="7848600" cy="1189038"/>
          </a:xfrm>
          <a:prstGeom prst="rect">
            <a:avLst/>
          </a:prstGeom>
          <a:noFill/>
          <a:ln w="9525">
            <a:noFill/>
            <a:miter lim="800000"/>
            <a:headEnd/>
            <a:tailEnd/>
          </a:ln>
        </p:spPr>
        <p:txBody>
          <a:bodyPr>
            <a:spAutoFit/>
          </a:bodyPr>
          <a:lstStyle/>
          <a:p>
            <a:pPr algn="ctr" eaLnBrk="0" hangingPunct="0">
              <a:spcBef>
                <a:spcPct val="50000"/>
              </a:spcBef>
            </a:pPr>
            <a:r>
              <a:rPr lang="en-US" sz="7200"/>
              <a:t>What is a live load</a:t>
            </a:r>
            <a:endParaRPr lang="en-US"/>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5"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7346" name="Text Box 3"/>
          <p:cNvSpPr txBox="1">
            <a:spLocks noChangeArrowheads="1"/>
          </p:cNvSpPr>
          <p:nvPr/>
        </p:nvSpPr>
        <p:spPr bwMode="auto">
          <a:xfrm>
            <a:off x="533400" y="1981200"/>
            <a:ext cx="8153400" cy="3382963"/>
          </a:xfrm>
          <a:prstGeom prst="rect">
            <a:avLst/>
          </a:prstGeom>
          <a:noFill/>
          <a:ln w="9525">
            <a:noFill/>
            <a:miter lim="800000"/>
            <a:headEnd/>
            <a:tailEnd/>
          </a:ln>
        </p:spPr>
        <p:txBody>
          <a:bodyPr>
            <a:spAutoFit/>
          </a:bodyPr>
          <a:lstStyle/>
          <a:p>
            <a:pPr algn="ctr" eaLnBrk="0" hangingPunct="0">
              <a:spcBef>
                <a:spcPct val="50000"/>
              </a:spcBef>
            </a:pPr>
            <a:r>
              <a:rPr lang="en-US" sz="7200"/>
              <a:t>Stretching a material by pulling the ends apart. </a:t>
            </a:r>
            <a:endParaRPr lang="en-US"/>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69"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8370" name="Text Box 3"/>
          <p:cNvSpPr txBox="1">
            <a:spLocks noChangeArrowheads="1"/>
          </p:cNvSpPr>
          <p:nvPr/>
        </p:nvSpPr>
        <p:spPr bwMode="auto">
          <a:xfrm>
            <a:off x="685800" y="2133600"/>
            <a:ext cx="7848600" cy="1189038"/>
          </a:xfrm>
          <a:prstGeom prst="rect">
            <a:avLst/>
          </a:prstGeom>
          <a:noFill/>
          <a:ln w="9525">
            <a:noFill/>
            <a:miter lim="800000"/>
            <a:headEnd/>
            <a:tailEnd/>
          </a:ln>
        </p:spPr>
        <p:txBody>
          <a:bodyPr>
            <a:spAutoFit/>
          </a:bodyPr>
          <a:lstStyle/>
          <a:p>
            <a:pPr algn="ctr" eaLnBrk="0" hangingPunct="0">
              <a:spcBef>
                <a:spcPct val="50000"/>
              </a:spcBef>
            </a:pPr>
            <a:r>
              <a:rPr lang="en-US" sz="7200"/>
              <a:t>What is tension.</a:t>
            </a:r>
            <a:endParaRPr lang="en-US"/>
          </a:p>
        </p:txBody>
      </p:sp>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3"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59394" name="Text Box 3"/>
          <p:cNvSpPr txBox="1">
            <a:spLocks noChangeArrowheads="1"/>
          </p:cNvSpPr>
          <p:nvPr/>
        </p:nvSpPr>
        <p:spPr bwMode="auto">
          <a:xfrm>
            <a:off x="609600" y="1600200"/>
            <a:ext cx="7924800" cy="4479925"/>
          </a:xfrm>
          <a:prstGeom prst="rect">
            <a:avLst/>
          </a:prstGeom>
          <a:noFill/>
          <a:ln w="9525">
            <a:noFill/>
            <a:miter lim="800000"/>
            <a:headEnd/>
            <a:tailEnd/>
          </a:ln>
        </p:spPr>
        <p:txBody>
          <a:bodyPr>
            <a:spAutoFit/>
          </a:bodyPr>
          <a:lstStyle/>
          <a:p>
            <a:pPr algn="ctr" eaLnBrk="0" hangingPunct="0">
              <a:spcBef>
                <a:spcPct val="50000"/>
              </a:spcBef>
            </a:pPr>
            <a:r>
              <a:rPr lang="en-US" sz="7200"/>
              <a:t>Measurement of the largest twisting force a material can stand.</a:t>
            </a:r>
            <a:endParaRPr lang="en-US"/>
          </a:p>
        </p:txBody>
      </p:sp>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7"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0418"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torsion strength.</a:t>
            </a:r>
            <a:endParaRPr lang="en-US"/>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1"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1442" name="Text Box 3"/>
          <p:cNvSpPr txBox="1">
            <a:spLocks noChangeArrowheads="1"/>
          </p:cNvSpPr>
          <p:nvPr/>
        </p:nvSpPr>
        <p:spPr bwMode="auto">
          <a:xfrm>
            <a:off x="685800" y="1981200"/>
            <a:ext cx="7772400" cy="3382963"/>
          </a:xfrm>
          <a:prstGeom prst="rect">
            <a:avLst/>
          </a:prstGeom>
          <a:noFill/>
          <a:ln w="9525">
            <a:noFill/>
            <a:miter lim="800000"/>
            <a:headEnd/>
            <a:tailEnd/>
          </a:ln>
        </p:spPr>
        <p:txBody>
          <a:bodyPr>
            <a:spAutoFit/>
          </a:bodyPr>
          <a:lstStyle/>
          <a:p>
            <a:pPr algn="ctr" eaLnBrk="0" hangingPunct="0">
              <a:spcBef>
                <a:spcPct val="50000"/>
              </a:spcBef>
            </a:pPr>
            <a:r>
              <a:rPr lang="en-US" sz="7200"/>
              <a:t> A lever consists of an arm and rests on this.</a:t>
            </a:r>
            <a:endParaRPr lang="en-US"/>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5"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2466" name="Text Box 3"/>
          <p:cNvSpPr txBox="1">
            <a:spLocks noChangeArrowheads="1"/>
          </p:cNvSpPr>
          <p:nvPr/>
        </p:nvSpPr>
        <p:spPr bwMode="auto">
          <a:xfrm>
            <a:off x="685800" y="2133600"/>
            <a:ext cx="7848600" cy="1189038"/>
          </a:xfrm>
          <a:prstGeom prst="rect">
            <a:avLst/>
          </a:prstGeom>
          <a:noFill/>
          <a:ln w="9525">
            <a:noFill/>
            <a:miter lim="800000"/>
            <a:headEnd/>
            <a:tailEnd/>
          </a:ln>
        </p:spPr>
        <p:txBody>
          <a:bodyPr>
            <a:spAutoFit/>
          </a:bodyPr>
          <a:lstStyle/>
          <a:p>
            <a:pPr algn="ctr" eaLnBrk="0" hangingPunct="0">
              <a:spcBef>
                <a:spcPct val="50000"/>
              </a:spcBef>
            </a:pPr>
            <a:r>
              <a:rPr lang="en-US" sz="7200"/>
              <a:t>What is a fulcrum.</a:t>
            </a:r>
            <a:endParaRPr lang="en-US"/>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89"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3490" name="Text Box 3"/>
          <p:cNvSpPr txBox="1">
            <a:spLocks noChangeArrowheads="1"/>
          </p:cNvSpPr>
          <p:nvPr/>
        </p:nvSpPr>
        <p:spPr bwMode="auto">
          <a:xfrm>
            <a:off x="533400" y="1828800"/>
            <a:ext cx="8077200" cy="2286000"/>
          </a:xfrm>
          <a:prstGeom prst="rect">
            <a:avLst/>
          </a:prstGeom>
          <a:noFill/>
          <a:ln w="9525">
            <a:noFill/>
            <a:miter lim="800000"/>
            <a:headEnd/>
            <a:tailEnd/>
          </a:ln>
        </p:spPr>
        <p:txBody>
          <a:bodyPr>
            <a:spAutoFit/>
          </a:bodyPr>
          <a:lstStyle/>
          <a:p>
            <a:pPr algn="ctr" eaLnBrk="0" hangingPunct="0">
              <a:spcBef>
                <a:spcPct val="50000"/>
              </a:spcBef>
            </a:pPr>
            <a:r>
              <a:rPr lang="en-US" sz="7200"/>
              <a:t>A loss of strength in metal materials.</a:t>
            </a:r>
            <a:endParaRPr lang="en-US"/>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3"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4514"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metal fatigue. </a:t>
            </a:r>
            <a:endParaRPr lang="en-US"/>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7"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5538" name="Text Box 3"/>
          <p:cNvSpPr txBox="1">
            <a:spLocks noChangeArrowheads="1"/>
          </p:cNvSpPr>
          <p:nvPr/>
        </p:nvSpPr>
        <p:spPr bwMode="auto">
          <a:xfrm>
            <a:off x="533400" y="762000"/>
            <a:ext cx="7848600" cy="4479925"/>
          </a:xfrm>
          <a:prstGeom prst="rect">
            <a:avLst/>
          </a:prstGeom>
          <a:noFill/>
          <a:ln w="9525">
            <a:noFill/>
            <a:miter lim="800000"/>
            <a:headEnd/>
            <a:tailEnd/>
          </a:ln>
        </p:spPr>
        <p:txBody>
          <a:bodyPr>
            <a:spAutoFit/>
          </a:bodyPr>
          <a:lstStyle/>
          <a:p>
            <a:pPr algn="ctr" eaLnBrk="0" hangingPunct="0">
              <a:spcBef>
                <a:spcPct val="50000"/>
              </a:spcBef>
            </a:pPr>
            <a:r>
              <a:rPr lang="en-US" sz="7200"/>
              <a:t>Bridges often use this design for strength and function. </a:t>
            </a:r>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AutoShape 5">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0482" name="Text Box 2"/>
          <p:cNvSpPr txBox="1">
            <a:spLocks noChangeArrowheads="1"/>
          </p:cNvSpPr>
          <p:nvPr/>
        </p:nvSpPr>
        <p:spPr bwMode="auto">
          <a:xfrm>
            <a:off x="2041525" y="1128713"/>
            <a:ext cx="184150" cy="1189037"/>
          </a:xfrm>
          <a:prstGeom prst="rect">
            <a:avLst/>
          </a:prstGeom>
          <a:noFill/>
          <a:ln w="9525">
            <a:noFill/>
            <a:miter lim="800000"/>
            <a:headEnd/>
            <a:tailEnd/>
          </a:ln>
        </p:spPr>
        <p:txBody>
          <a:bodyPr wrap="none">
            <a:spAutoFit/>
          </a:bodyPr>
          <a:lstStyle/>
          <a:p>
            <a:pPr eaLnBrk="0" hangingPunct="0"/>
            <a:endParaRPr lang="en-US" sz="7200" b="0">
              <a:solidFill>
                <a:schemeClr val="tx1"/>
              </a:solidFill>
            </a:endParaRPr>
          </a:p>
        </p:txBody>
      </p:sp>
      <p:sp>
        <p:nvSpPr>
          <p:cNvPr id="20483" name="Text Box 7"/>
          <p:cNvSpPr txBox="1">
            <a:spLocks noChangeArrowheads="1"/>
          </p:cNvSpPr>
          <p:nvPr/>
        </p:nvSpPr>
        <p:spPr bwMode="auto">
          <a:xfrm>
            <a:off x="838200" y="2133600"/>
            <a:ext cx="7543800" cy="1570038"/>
          </a:xfrm>
          <a:prstGeom prst="rect">
            <a:avLst/>
          </a:prstGeom>
          <a:noFill/>
          <a:ln w="9525">
            <a:noFill/>
            <a:miter lim="800000"/>
            <a:headEnd/>
            <a:tailEnd/>
          </a:ln>
        </p:spPr>
        <p:txBody>
          <a:bodyPr>
            <a:spAutoFit/>
          </a:bodyPr>
          <a:lstStyle/>
          <a:p>
            <a:pPr algn="ctr" eaLnBrk="0" hangingPunct="0">
              <a:spcBef>
                <a:spcPct val="50000"/>
              </a:spcBef>
            </a:pPr>
            <a:r>
              <a:rPr lang="en-US" sz="4800"/>
              <a:t>Feathers are an example of this.</a:t>
            </a:r>
            <a:endParaRPr lang="en-US" sz="7200"/>
          </a:p>
        </p:txBody>
      </p:sp>
    </p:spTree>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1"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6562"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a cantilever</a:t>
            </a:r>
            <a:endParaRPr lang="en-US"/>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5"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7586" name="Text Box 3"/>
          <p:cNvSpPr txBox="1">
            <a:spLocks noChangeArrowheads="1"/>
          </p:cNvSpPr>
          <p:nvPr/>
        </p:nvSpPr>
        <p:spPr bwMode="auto">
          <a:xfrm>
            <a:off x="533400" y="609600"/>
            <a:ext cx="7848600" cy="4479925"/>
          </a:xfrm>
          <a:prstGeom prst="rect">
            <a:avLst/>
          </a:prstGeom>
          <a:noFill/>
          <a:ln w="9525">
            <a:noFill/>
            <a:miter lim="800000"/>
            <a:headEnd/>
            <a:tailEnd/>
          </a:ln>
        </p:spPr>
        <p:txBody>
          <a:bodyPr>
            <a:spAutoFit/>
          </a:bodyPr>
          <a:lstStyle/>
          <a:p>
            <a:pPr algn="ctr" eaLnBrk="0" hangingPunct="0">
              <a:spcBef>
                <a:spcPct val="50000"/>
              </a:spcBef>
            </a:pPr>
            <a:r>
              <a:rPr lang="en-US" sz="7200"/>
              <a:t>The point where all of the gravitational forces of an object act.</a:t>
            </a:r>
            <a:endParaRPr lang="en-US"/>
          </a:p>
        </p:txBody>
      </p:sp>
    </p:spTree>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09"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8610" name="Text Box 3"/>
          <p:cNvSpPr txBox="1">
            <a:spLocks noChangeArrowheads="1"/>
          </p:cNvSpPr>
          <p:nvPr/>
        </p:nvSpPr>
        <p:spPr bwMode="auto">
          <a:xfrm>
            <a:off x="685800" y="21336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is center of gravity. </a:t>
            </a:r>
            <a:endParaRPr lang="en-US"/>
          </a:p>
        </p:txBody>
      </p:sp>
    </p:spTree>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3"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69634" name="Text Box 3"/>
          <p:cNvSpPr txBox="1">
            <a:spLocks noChangeArrowheads="1"/>
          </p:cNvSpPr>
          <p:nvPr/>
        </p:nvSpPr>
        <p:spPr bwMode="auto">
          <a:xfrm>
            <a:off x="609600" y="685800"/>
            <a:ext cx="7772400" cy="5029200"/>
          </a:xfrm>
          <a:prstGeom prst="rect">
            <a:avLst/>
          </a:prstGeom>
          <a:noFill/>
          <a:ln w="9525">
            <a:noFill/>
            <a:miter lim="800000"/>
            <a:headEnd/>
            <a:tailEnd/>
          </a:ln>
        </p:spPr>
        <p:txBody>
          <a:bodyPr>
            <a:spAutoFit/>
          </a:bodyPr>
          <a:lstStyle/>
          <a:p>
            <a:pPr algn="ctr" eaLnBrk="0" hangingPunct="0">
              <a:spcBef>
                <a:spcPct val="50000"/>
              </a:spcBef>
            </a:pPr>
            <a:r>
              <a:rPr lang="en-US" sz="7200"/>
              <a:t>These are used in foundations of homes.</a:t>
            </a:r>
          </a:p>
          <a:p>
            <a:pPr algn="ctr" eaLnBrk="0" hangingPunct="0">
              <a:spcBef>
                <a:spcPct val="50000"/>
              </a:spcBef>
            </a:pPr>
            <a:endParaRPr lang="en-US" sz="7200"/>
          </a:p>
        </p:txBody>
      </p:sp>
    </p:spTree>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7"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70658" name="Text Box 3"/>
          <p:cNvSpPr txBox="1">
            <a:spLocks noChangeArrowheads="1"/>
          </p:cNvSpPr>
          <p:nvPr/>
        </p:nvSpPr>
        <p:spPr bwMode="auto">
          <a:xfrm>
            <a:off x="685800" y="2133600"/>
            <a:ext cx="7848600" cy="1189038"/>
          </a:xfrm>
          <a:prstGeom prst="rect">
            <a:avLst/>
          </a:prstGeom>
          <a:noFill/>
          <a:ln w="9525">
            <a:noFill/>
            <a:miter lim="800000"/>
            <a:headEnd/>
            <a:tailEnd/>
          </a:ln>
        </p:spPr>
        <p:txBody>
          <a:bodyPr>
            <a:spAutoFit/>
          </a:bodyPr>
          <a:lstStyle/>
          <a:p>
            <a:pPr algn="ctr" eaLnBrk="0" hangingPunct="0">
              <a:spcBef>
                <a:spcPct val="50000"/>
              </a:spcBef>
            </a:pPr>
            <a:r>
              <a:rPr lang="en-US" sz="7200"/>
              <a:t>What are footings.</a:t>
            </a:r>
            <a:endParaRPr lang="en-US"/>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1"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71682" name="WordArt 4"/>
          <p:cNvSpPr>
            <a:spLocks noChangeArrowheads="1" noChangeShapeType="1" noTextEdit="1"/>
          </p:cNvSpPr>
          <p:nvPr/>
        </p:nvSpPr>
        <p:spPr bwMode="auto">
          <a:xfrm>
            <a:off x="1066800" y="1752600"/>
            <a:ext cx="6858000" cy="3048000"/>
          </a:xfrm>
          <a:prstGeom prst="rect">
            <a:avLst/>
          </a:prstGeom>
        </p:spPr>
        <p:txBody>
          <a:bodyPr wrap="none" fromWordArt="1">
            <a:prstTxWarp prst="textCascadeUp">
              <a:avLst>
                <a:gd name="adj" fmla="val 44444"/>
              </a:avLst>
            </a:prstTxWarp>
            <a:scene3d>
              <a:camera prst="legacyPerspectiveFront">
                <a:rot lat="20519997" lon="1080000" rev="0"/>
              </a:camera>
              <a:lightRig rig="legacyHarsh2" dir="b"/>
            </a:scene3d>
            <a:sp3d extrusionH="430200" prstMaterial="legacyMatte">
              <a:extrusionClr>
                <a:srgbClr val="FF6600"/>
              </a:extrusionClr>
            </a:sp3d>
          </a:bodyPr>
          <a:lstStyle/>
          <a:p>
            <a:pPr algn="ctr"/>
            <a:r>
              <a:rPr lang="en-US" sz="3600" kern="10">
                <a:ln w="9525">
                  <a:round/>
                  <a:headEnd/>
                  <a:tailEnd/>
                </a:ln>
                <a:gradFill rotWithShape="1">
                  <a:gsLst>
                    <a:gs pos="0">
                      <a:srgbClr val="FFE701"/>
                    </a:gs>
                    <a:gs pos="100000">
                      <a:srgbClr val="FE3E02"/>
                    </a:gs>
                  </a:gsLst>
                  <a:lin ang="5400000" scaled="1"/>
                </a:gradFill>
                <a:latin typeface="Impact"/>
              </a:rPr>
              <a:t>Final Jeopardy</a:t>
            </a:r>
          </a:p>
        </p:txBody>
      </p:sp>
      <p:sp>
        <p:nvSpPr>
          <p:cNvPr id="71683" name="Text Box 5"/>
          <p:cNvSpPr txBox="1">
            <a:spLocks noChangeArrowheads="1"/>
          </p:cNvSpPr>
          <p:nvPr/>
        </p:nvSpPr>
        <p:spPr bwMode="auto">
          <a:xfrm>
            <a:off x="4191000" y="5105400"/>
            <a:ext cx="3886200" cy="549275"/>
          </a:xfrm>
          <a:prstGeom prst="rect">
            <a:avLst/>
          </a:prstGeom>
          <a:noFill/>
          <a:ln w="9525">
            <a:noFill/>
            <a:miter lim="800000"/>
            <a:headEnd/>
            <a:tailEnd/>
          </a:ln>
        </p:spPr>
        <p:txBody>
          <a:bodyPr>
            <a:spAutoFit/>
          </a:bodyPr>
          <a:lstStyle/>
          <a:p>
            <a:pPr algn="ctr" eaLnBrk="0" hangingPunct="0">
              <a:spcBef>
                <a:spcPct val="50000"/>
              </a:spcBef>
            </a:pPr>
            <a:r>
              <a:rPr lang="en-US" sz="3000" i="1"/>
              <a:t>Make your wager</a:t>
            </a:r>
          </a:p>
        </p:txBody>
      </p:sp>
    </p:spTree>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9940" name="thinktheme[1].wav">
            <a:hlinkClick r:id="" action="ppaction://media"/>
          </p:cNvPr>
          <p:cNvPicPr>
            <a:picLocks noRot="1" noChangeAspect="1" noChangeArrowheads="1"/>
          </p:cNvPicPr>
          <p:nvPr>
            <a:audioFile r:link="rId1"/>
          </p:nvPr>
        </p:nvPicPr>
        <p:blipFill>
          <a:blip r:embed="rId3"/>
          <a:srcRect/>
          <a:stretch>
            <a:fillRect/>
          </a:stretch>
        </p:blipFill>
        <p:spPr bwMode="auto">
          <a:xfrm>
            <a:off x="4419600" y="3276600"/>
            <a:ext cx="304800" cy="304800"/>
          </a:xfrm>
          <a:prstGeom prst="rect">
            <a:avLst/>
          </a:prstGeom>
          <a:noFill/>
          <a:ln w="9525">
            <a:noFill/>
            <a:miter lim="800000"/>
            <a:headEnd/>
            <a:tailEnd/>
          </a:ln>
        </p:spPr>
      </p:pic>
      <p:sp>
        <p:nvSpPr>
          <p:cNvPr id="72706" name="AutoShape 2">
            <a:hlinkClick r:id="" action="ppaction://hlinkshowjump?jump=lastslide"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72707" name="Text Box 3"/>
          <p:cNvSpPr txBox="1">
            <a:spLocks noChangeArrowheads="1"/>
          </p:cNvSpPr>
          <p:nvPr/>
        </p:nvSpPr>
        <p:spPr bwMode="auto">
          <a:xfrm>
            <a:off x="685800" y="1371600"/>
            <a:ext cx="7848600" cy="3382963"/>
          </a:xfrm>
          <a:prstGeom prst="rect">
            <a:avLst/>
          </a:prstGeom>
          <a:noFill/>
          <a:ln w="9525">
            <a:noFill/>
            <a:miter lim="800000"/>
            <a:headEnd/>
            <a:tailEnd/>
          </a:ln>
        </p:spPr>
        <p:txBody>
          <a:bodyPr>
            <a:spAutoFit/>
          </a:bodyPr>
          <a:lstStyle/>
          <a:p>
            <a:pPr algn="ctr" eaLnBrk="0" hangingPunct="0">
              <a:spcBef>
                <a:spcPct val="50000"/>
              </a:spcBef>
            </a:pPr>
            <a:r>
              <a:rPr lang="en-US" sz="7200"/>
              <a:t>These use the principle of spin stabilization.</a:t>
            </a:r>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 presetClass="mediacall" presetSubtype="0" fill="hold" nodeType="afterEffect">
                                  <p:stCondLst>
                                    <p:cond delay="0"/>
                                  </p:stCondLst>
                                  <p:childTnLst>
                                    <p:cmd type="call" cmd="playFrom(0.0)">
                                      <p:cBhvr>
                                        <p:cTn id="6" dur="1" fill="hold"/>
                                        <p:tgtEl>
                                          <p:spTgt spid="39940"/>
                                        </p:tgtEl>
                                      </p:cBhvr>
                                    </p:cmd>
                                  </p:childTnLst>
                                </p:cTn>
                              </p:par>
                            </p:childTnLst>
                          </p:cTn>
                        </p:par>
                      </p:childTnLst>
                    </p:cTn>
                  </p:par>
                </p:childTnLst>
              </p:cTn>
              <p:prevCondLst>
                <p:cond evt="onPrev" delay="0">
                  <p:tgtEl>
                    <p:sldTgt/>
                  </p:tgtEl>
                </p:cond>
              </p:prevCondLst>
              <p:nextCondLst>
                <p:cond evt="onNext" delay="0">
                  <p:tgtEl>
                    <p:sldTgt/>
                  </p:tgtEl>
                </p:cond>
              </p:nextCondLst>
            </p:seq>
            <p:audio>
              <p:cMediaNode>
                <p:cTn id="7" fill="hold" display="0">
                  <p:stCondLst>
                    <p:cond delay="indefinite"/>
                  </p:stCondLst>
                  <p:endCondLst>
                    <p:cond evt="onNext" delay="0">
                      <p:tgtEl>
                        <p:sldTgt/>
                      </p:tgtEl>
                    </p:cond>
                    <p:cond evt="onPrev" delay="0">
                      <p:tgtEl>
                        <p:sldTgt/>
                      </p:tgtEl>
                    </p:cond>
                    <p:cond evt="onStopAudio" delay="0">
                      <p:tgtEl>
                        <p:sldTgt/>
                      </p:tgtEl>
                    </p:cond>
                  </p:endCondLst>
                </p:cTn>
                <p:tgtEl>
                  <p:spTgt spid="39940"/>
                </p:tgtEl>
              </p:cMediaNode>
            </p:audio>
          </p:childTnLst>
        </p:cTn>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29" name="AutoShape 2">
            <a:hlinkClick r:id="" action="ppaction://hlinkshowjump?jump=endshow"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73730" name="Text Box 3"/>
          <p:cNvSpPr txBox="1">
            <a:spLocks noChangeArrowheads="1"/>
          </p:cNvSpPr>
          <p:nvPr/>
        </p:nvSpPr>
        <p:spPr bwMode="auto">
          <a:xfrm>
            <a:off x="533400" y="1295400"/>
            <a:ext cx="7848600" cy="2286000"/>
          </a:xfrm>
          <a:prstGeom prst="rect">
            <a:avLst/>
          </a:prstGeom>
          <a:noFill/>
          <a:ln w="9525">
            <a:noFill/>
            <a:miter lim="800000"/>
            <a:headEnd/>
            <a:tailEnd/>
          </a:ln>
        </p:spPr>
        <p:txBody>
          <a:bodyPr>
            <a:spAutoFit/>
          </a:bodyPr>
          <a:lstStyle/>
          <a:p>
            <a:pPr algn="ctr" eaLnBrk="0" hangingPunct="0">
              <a:spcBef>
                <a:spcPct val="50000"/>
              </a:spcBef>
            </a:pPr>
            <a:r>
              <a:rPr lang="en-US" sz="7200"/>
              <a:t>What are gyroscopes.</a:t>
            </a:r>
            <a:endParaRPr lang="en-US"/>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1506" name="Text Box 3"/>
          <p:cNvSpPr txBox="1">
            <a:spLocks noChangeArrowheads="1"/>
          </p:cNvSpPr>
          <p:nvPr/>
        </p:nvSpPr>
        <p:spPr bwMode="auto">
          <a:xfrm>
            <a:off x="685800" y="2133600"/>
            <a:ext cx="7848600" cy="2308225"/>
          </a:xfrm>
          <a:prstGeom prst="rect">
            <a:avLst/>
          </a:prstGeom>
          <a:noFill/>
          <a:ln w="9525">
            <a:noFill/>
            <a:miter lim="800000"/>
            <a:headEnd/>
            <a:tailEnd/>
          </a:ln>
        </p:spPr>
        <p:txBody>
          <a:bodyPr>
            <a:spAutoFit/>
          </a:bodyPr>
          <a:lstStyle/>
          <a:p>
            <a:pPr algn="ctr" eaLnBrk="0" hangingPunct="0">
              <a:spcBef>
                <a:spcPct val="50000"/>
              </a:spcBef>
            </a:pPr>
            <a:r>
              <a:rPr lang="en-US" sz="7200"/>
              <a:t>What is a natural structure.</a:t>
            </a:r>
            <a:endParaRPr 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AutoShape 3">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2530" name="Text Box 2"/>
          <p:cNvSpPr txBox="1">
            <a:spLocks noChangeArrowheads="1"/>
          </p:cNvSpPr>
          <p:nvPr/>
        </p:nvSpPr>
        <p:spPr bwMode="auto">
          <a:xfrm>
            <a:off x="533400" y="2438400"/>
            <a:ext cx="8077200" cy="1189038"/>
          </a:xfrm>
          <a:prstGeom prst="rect">
            <a:avLst/>
          </a:prstGeom>
          <a:noFill/>
          <a:ln w="9525">
            <a:noFill/>
            <a:miter lim="800000"/>
            <a:headEnd/>
            <a:tailEnd/>
          </a:ln>
        </p:spPr>
        <p:txBody>
          <a:bodyPr>
            <a:spAutoFit/>
          </a:bodyPr>
          <a:lstStyle/>
          <a:p>
            <a:pPr algn="ctr" eaLnBrk="0" hangingPunct="0"/>
            <a:endParaRPr lang="en-US" sz="7200" b="0"/>
          </a:p>
        </p:txBody>
      </p:sp>
      <p:sp>
        <p:nvSpPr>
          <p:cNvPr id="22531" name="Text Box 5"/>
          <p:cNvSpPr txBox="1">
            <a:spLocks noChangeArrowheads="1"/>
          </p:cNvSpPr>
          <p:nvPr/>
        </p:nvSpPr>
        <p:spPr bwMode="auto">
          <a:xfrm>
            <a:off x="685800" y="1600200"/>
            <a:ext cx="7467600" cy="4524375"/>
          </a:xfrm>
          <a:prstGeom prst="rect">
            <a:avLst/>
          </a:prstGeom>
          <a:noFill/>
          <a:ln w="9525">
            <a:noFill/>
            <a:miter lim="800000"/>
            <a:headEnd/>
            <a:tailEnd/>
          </a:ln>
        </p:spPr>
        <p:txBody>
          <a:bodyPr>
            <a:spAutoFit/>
          </a:bodyPr>
          <a:lstStyle/>
          <a:p>
            <a:pPr algn="ctr" eaLnBrk="0" hangingPunct="0">
              <a:spcBef>
                <a:spcPct val="50000"/>
              </a:spcBef>
            </a:pPr>
            <a:r>
              <a:rPr lang="en-US" sz="7200"/>
              <a:t>Things with a definite size or shape that serve a definite function</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AutoShape 2">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3554" name="Text Box 3"/>
          <p:cNvSpPr txBox="1">
            <a:spLocks noChangeArrowheads="1"/>
          </p:cNvSpPr>
          <p:nvPr/>
        </p:nvSpPr>
        <p:spPr bwMode="auto">
          <a:xfrm>
            <a:off x="685800" y="2133600"/>
            <a:ext cx="7848600" cy="2308225"/>
          </a:xfrm>
          <a:prstGeom prst="rect">
            <a:avLst/>
          </a:prstGeom>
          <a:noFill/>
          <a:ln w="9525">
            <a:noFill/>
            <a:miter lim="800000"/>
            <a:headEnd/>
            <a:tailEnd/>
          </a:ln>
        </p:spPr>
        <p:txBody>
          <a:bodyPr>
            <a:spAutoFit/>
          </a:bodyPr>
          <a:lstStyle/>
          <a:p>
            <a:pPr algn="ctr" eaLnBrk="0" hangingPunct="0">
              <a:spcBef>
                <a:spcPct val="50000"/>
              </a:spcBef>
            </a:pPr>
            <a:r>
              <a:rPr lang="en-US" sz="7200"/>
              <a:t>What is a structure.</a:t>
            </a:r>
            <a:endParaRPr 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Text Box 2"/>
          <p:cNvSpPr txBox="1">
            <a:spLocks noChangeArrowheads="1"/>
          </p:cNvSpPr>
          <p:nvPr/>
        </p:nvSpPr>
        <p:spPr bwMode="auto">
          <a:xfrm>
            <a:off x="228600" y="1981200"/>
            <a:ext cx="8610600" cy="1189038"/>
          </a:xfrm>
          <a:prstGeom prst="rect">
            <a:avLst/>
          </a:prstGeom>
          <a:noFill/>
          <a:ln w="9525">
            <a:noFill/>
            <a:miter lim="800000"/>
            <a:headEnd/>
            <a:tailEnd/>
          </a:ln>
        </p:spPr>
        <p:txBody>
          <a:bodyPr>
            <a:spAutoFit/>
          </a:bodyPr>
          <a:lstStyle/>
          <a:p>
            <a:pPr algn="ctr" eaLnBrk="0" hangingPunct="0"/>
            <a:endParaRPr lang="en-US" sz="7200" b="0"/>
          </a:p>
        </p:txBody>
      </p:sp>
      <p:sp>
        <p:nvSpPr>
          <p:cNvPr id="24578" name="AutoShape 3">
            <a:hlinkClick r:id="rId2" action="ppaction://hlinksldjump" highlightClick="1"/>
          </p:cNvPr>
          <p:cNvSpPr>
            <a:spLocks noChangeArrowheads="1"/>
          </p:cNvSpPr>
          <p:nvPr/>
        </p:nvSpPr>
        <p:spPr bwMode="auto">
          <a:xfrm>
            <a:off x="0" y="0"/>
            <a:ext cx="9144000" cy="6858000"/>
          </a:xfrm>
          <a:prstGeom prst="actionButtonBlank">
            <a:avLst/>
          </a:prstGeom>
          <a:solidFill>
            <a:schemeClr val="accent2"/>
          </a:solidFill>
          <a:ln w="9525">
            <a:solidFill>
              <a:schemeClr val="tx1"/>
            </a:solidFill>
            <a:miter lim="800000"/>
            <a:headEnd/>
            <a:tailEnd/>
          </a:ln>
        </p:spPr>
        <p:txBody>
          <a:bodyPr wrap="none" anchor="ctr"/>
          <a:lstStyle/>
          <a:p>
            <a:pPr algn="ctr" eaLnBrk="0" hangingPunct="0"/>
            <a:endParaRPr lang="en-US"/>
          </a:p>
        </p:txBody>
      </p:sp>
      <p:sp>
        <p:nvSpPr>
          <p:cNvPr id="24579" name="Text Box 4"/>
          <p:cNvSpPr txBox="1">
            <a:spLocks noChangeArrowheads="1"/>
          </p:cNvSpPr>
          <p:nvPr/>
        </p:nvSpPr>
        <p:spPr bwMode="auto">
          <a:xfrm>
            <a:off x="685800" y="1828800"/>
            <a:ext cx="7467600" cy="2308225"/>
          </a:xfrm>
          <a:prstGeom prst="rect">
            <a:avLst/>
          </a:prstGeom>
          <a:noFill/>
          <a:ln w="9525">
            <a:noFill/>
            <a:miter lim="800000"/>
            <a:headEnd/>
            <a:tailEnd/>
          </a:ln>
        </p:spPr>
        <p:txBody>
          <a:bodyPr>
            <a:spAutoFit/>
          </a:bodyPr>
          <a:lstStyle/>
          <a:p>
            <a:pPr algn="ctr" eaLnBrk="0" hangingPunct="0">
              <a:spcBef>
                <a:spcPct val="50000"/>
              </a:spcBef>
            </a:pPr>
            <a:r>
              <a:rPr lang="en-US" sz="7200"/>
              <a:t>A fishing net is an example of this. </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Default Design">
  <a:themeElements>
    <a:clrScheme name="">
      <a:dk1>
        <a:srgbClr val="0000FF"/>
      </a:dk1>
      <a:lt1>
        <a:srgbClr val="0000FF"/>
      </a:lt1>
      <a:dk2>
        <a:srgbClr val="FF6600"/>
      </a:dk2>
      <a:lt2>
        <a:srgbClr val="808080"/>
      </a:lt2>
      <a:accent1>
        <a:srgbClr val="3333CC"/>
      </a:accent1>
      <a:accent2>
        <a:srgbClr val="3333CC"/>
      </a:accent2>
      <a:accent3>
        <a:srgbClr val="AAAAFF"/>
      </a:accent3>
      <a:accent4>
        <a:srgbClr val="0000DA"/>
      </a:accent4>
      <a:accent5>
        <a:srgbClr val="ADADE2"/>
      </a:accent5>
      <a:accent6>
        <a:srgbClr val="2D2DB9"/>
      </a:accent6>
      <a:hlink>
        <a:srgbClr val="FF9933"/>
      </a:hlink>
      <a:folHlink>
        <a:srgbClr val="6699FF"/>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2"/>
        </a:solidFill>
        <a:ln w="9525" cap="flat" cmpd="sng" algn="ctr">
          <a:solidFill>
            <a:schemeClr val="tx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2400" b="1" i="0" u="none" strike="noStrike" cap="none" normalizeH="0" baseline="0" smtClean="0">
            <a:ln>
              <a:noFill/>
            </a:ln>
            <a:solidFill>
              <a:srgbClr val="FF9933"/>
            </a:solidFill>
            <a:effectLst/>
            <a:latin typeface="Times New Roman" pitchFamily="18" charset="0"/>
          </a:defRPr>
        </a:defPPr>
      </a:lstStyle>
    </a:spDef>
    <a:lnDef>
      <a:spPr bwMode="auto">
        <a:xfrm>
          <a:off x="0" y="0"/>
          <a:ext cx="1" cy="1"/>
        </a:xfrm>
        <a:custGeom>
          <a:avLst/>
          <a:gdLst/>
          <a:ahLst/>
          <a:cxnLst/>
          <a:rect l="0" t="0" r="0" b="0"/>
          <a:pathLst/>
        </a:custGeom>
        <a:solidFill>
          <a:schemeClr val="accent2"/>
        </a:solidFill>
        <a:ln w="9525" cap="flat" cmpd="sng" algn="ctr">
          <a:solidFill>
            <a:schemeClr val="tx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2400" b="1" i="0" u="none" strike="noStrike" cap="none" normalizeH="0" baseline="0" smtClean="0">
            <a:ln>
              <a:noFill/>
            </a:ln>
            <a:solidFill>
              <a:srgbClr val="FF9933"/>
            </a:solidFill>
            <a:effectLst/>
            <a:latin typeface="Times New Roman" pitchFamily="18" charset="0"/>
          </a:defRPr>
        </a:defPPr>
      </a:lstStyle>
    </a:lnDef>
  </a:objectDefaults>
  <a:extraClrSchemeLst>
    <a:extraClrScheme>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970</TotalTime>
  <Words>516</Words>
  <Application>Microsoft Office PowerPoint</Application>
  <PresentationFormat>On-screen Show (4:3)</PresentationFormat>
  <Paragraphs>93</Paragraphs>
  <Slides>57</Slides>
  <Notes>1</Notes>
  <HiddenSlides>1</HiddenSlides>
  <MMClips>2</MMClips>
  <ScaleCrop>false</ScaleCrop>
  <HeadingPairs>
    <vt:vector size="6" baseType="variant">
      <vt:variant>
        <vt:lpstr>Fonts Used</vt:lpstr>
      </vt:variant>
      <vt:variant>
        <vt:i4>2</vt:i4>
      </vt:variant>
      <vt:variant>
        <vt:lpstr>Design Template</vt:lpstr>
      </vt:variant>
      <vt:variant>
        <vt:i4>1</vt:i4>
      </vt:variant>
      <vt:variant>
        <vt:lpstr>Slide Titles</vt:lpstr>
      </vt:variant>
      <vt:variant>
        <vt:i4>57</vt:i4>
      </vt:variant>
    </vt:vector>
  </HeadingPairs>
  <TitlesOfParts>
    <vt:vector size="60" baseType="lpstr">
      <vt:lpstr>Times New Roman</vt:lpstr>
      <vt:lpstr>Arial</vt:lpstr>
      <vt:lpstr>Default Design</vt:lpstr>
      <vt:lpstr>Instructions for using this template.</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lpstr>Slide 20</vt:lpstr>
      <vt:lpstr>Slide 21</vt:lpstr>
      <vt:lpstr>Slide 22</vt:lpstr>
      <vt:lpstr>Slide 23</vt:lpstr>
      <vt:lpstr>Slide 24</vt:lpstr>
      <vt:lpstr>Slide 25</vt:lpstr>
      <vt:lpstr>Slide 26</vt:lpstr>
      <vt:lpstr>Slide 27</vt:lpstr>
      <vt:lpstr>Slide 28</vt:lpstr>
      <vt:lpstr>Slide 29</vt:lpstr>
      <vt:lpstr>Slide 30</vt:lpstr>
      <vt:lpstr>Slide 31</vt:lpstr>
      <vt:lpstr>Slide 32</vt:lpstr>
      <vt:lpstr>Slide 33</vt:lpstr>
      <vt:lpstr>Slide 34</vt:lpstr>
      <vt:lpstr>Slide 35</vt:lpstr>
      <vt:lpstr>Slide 36</vt:lpstr>
      <vt:lpstr>Slide 37</vt:lpstr>
      <vt:lpstr>Slide 38</vt:lpstr>
      <vt:lpstr>Slide 39</vt:lpstr>
      <vt:lpstr>Slide 40</vt:lpstr>
      <vt:lpstr>Slide 41</vt:lpstr>
      <vt:lpstr>Slide 42</vt:lpstr>
      <vt:lpstr>Slide 43</vt:lpstr>
      <vt:lpstr>Slide 44</vt:lpstr>
      <vt:lpstr>Slide 45</vt:lpstr>
      <vt:lpstr>Slide 46</vt:lpstr>
      <vt:lpstr>Slide 47</vt:lpstr>
      <vt:lpstr>Slide 48</vt:lpstr>
      <vt:lpstr>Slide 49</vt:lpstr>
      <vt:lpstr>Slide 50</vt:lpstr>
      <vt:lpstr>Slide 51</vt:lpstr>
      <vt:lpstr>Slide 52</vt:lpstr>
      <vt:lpstr>Slide 53</vt:lpstr>
      <vt:lpstr>Slide 54</vt:lpstr>
      <vt:lpstr>Slide 55</vt:lpstr>
      <vt:lpstr>Slide 56</vt:lpstr>
      <vt:lpstr>Slide 57</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Valued Customer</dc:creator>
  <cp:lastModifiedBy>Administrator</cp:lastModifiedBy>
  <cp:revision>37</cp:revision>
  <dcterms:created xsi:type="dcterms:W3CDTF">1999-03-08T16:42:31Z</dcterms:created>
  <dcterms:modified xsi:type="dcterms:W3CDTF">2011-03-16T20:38:08Z</dcterms:modified>
</cp:coreProperties>
</file>